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81" r:id="rId3"/>
    <p:sldId id="482" r:id="rId4"/>
    <p:sldId id="484" r:id="rId5"/>
    <p:sldId id="483" r:id="rId6"/>
    <p:sldId id="479" r:id="rId7"/>
    <p:sldId id="480" r:id="rId8"/>
    <p:sldId id="257" r:id="rId9"/>
    <p:sldId id="471" r:id="rId10"/>
    <p:sldId id="47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5C1181-291F-444B-B48E-09A0C3F62CEE}" v="214" dt="2022-05-21T09:03:58.6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47" d="100"/>
          <a:sy n="47" d="100"/>
        </p:scale>
        <p:origin x="1392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전 혜준" userId="05a7b70c80972da1" providerId="LiveId" clId="{515C1181-291F-444B-B48E-09A0C3F62CEE}"/>
    <pc:docChg chg="undo custSel addSld delSld modSld">
      <pc:chgData name="전 혜준" userId="05a7b70c80972da1" providerId="LiveId" clId="{515C1181-291F-444B-B48E-09A0C3F62CEE}" dt="2022-05-21T09:05:51.298" v="2186" actId="47"/>
      <pc:docMkLst>
        <pc:docMk/>
      </pc:docMkLst>
      <pc:sldChg chg="addSp del mod">
        <pc:chgData name="전 혜준" userId="05a7b70c80972da1" providerId="LiveId" clId="{515C1181-291F-444B-B48E-09A0C3F62CEE}" dt="2022-05-21T06:30:10.463" v="15" actId="47"/>
        <pc:sldMkLst>
          <pc:docMk/>
          <pc:sldMk cId="1538151544" sldId="256"/>
        </pc:sldMkLst>
        <pc:picChg chg="add">
          <ac:chgData name="전 혜준" userId="05a7b70c80972da1" providerId="LiveId" clId="{515C1181-291F-444B-B48E-09A0C3F62CEE}" dt="2022-05-21T05:17:08.812" v="0" actId="22"/>
          <ac:picMkLst>
            <pc:docMk/>
            <pc:sldMk cId="1538151544" sldId="256"/>
            <ac:picMk id="3" creationId="{AB7D77FF-5941-DA6B-9D2C-98EC133583AE}"/>
          </ac:picMkLst>
        </pc:picChg>
      </pc:sldChg>
      <pc:sldChg chg="addSp delSp modSp new mod modClrScheme chgLayout">
        <pc:chgData name="전 혜준" userId="05a7b70c80972da1" providerId="LiveId" clId="{515C1181-291F-444B-B48E-09A0C3F62CEE}" dt="2022-05-21T06:31:23.598" v="100"/>
        <pc:sldMkLst>
          <pc:docMk/>
          <pc:sldMk cId="3771353322" sldId="256"/>
        </pc:sldMkLst>
        <pc:spChg chg="del">
          <ac:chgData name="전 혜준" userId="05a7b70c80972da1" providerId="LiveId" clId="{515C1181-291F-444B-B48E-09A0C3F62CEE}" dt="2022-05-21T06:30:18.386" v="20" actId="700"/>
          <ac:spMkLst>
            <pc:docMk/>
            <pc:sldMk cId="3771353322" sldId="256"/>
            <ac:spMk id="2" creationId="{1FACA441-BF4C-AA5F-F78B-0D09D4CDE293}"/>
          </ac:spMkLst>
        </pc:spChg>
        <pc:spChg chg="del">
          <ac:chgData name="전 혜준" userId="05a7b70c80972da1" providerId="LiveId" clId="{515C1181-291F-444B-B48E-09A0C3F62CEE}" dt="2022-05-21T06:30:18.386" v="20" actId="700"/>
          <ac:spMkLst>
            <pc:docMk/>
            <pc:sldMk cId="3771353322" sldId="256"/>
            <ac:spMk id="3" creationId="{EEBD5B1C-162B-4199-1BF9-77E52BDCF111}"/>
          </ac:spMkLst>
        </pc:spChg>
        <pc:spChg chg="add mod">
          <ac:chgData name="전 혜준" userId="05a7b70c80972da1" providerId="LiveId" clId="{515C1181-291F-444B-B48E-09A0C3F62CEE}" dt="2022-05-21T06:31:23.598" v="100"/>
          <ac:spMkLst>
            <pc:docMk/>
            <pc:sldMk cId="3771353322" sldId="256"/>
            <ac:spMk id="4" creationId="{21EDE6DB-E062-2EF3-2FF6-73725582D345}"/>
          </ac:spMkLst>
        </pc:spChg>
      </pc:sldChg>
      <pc:sldChg chg="addSp modSp new mod">
        <pc:chgData name="전 혜준" userId="05a7b70c80972da1" providerId="LiveId" clId="{515C1181-291F-444B-B48E-09A0C3F62CEE}" dt="2022-05-21T06:37:53.770" v="417" actId="14100"/>
        <pc:sldMkLst>
          <pc:docMk/>
          <pc:sldMk cId="511447853" sldId="257"/>
        </pc:sldMkLst>
        <pc:spChg chg="add mod">
          <ac:chgData name="전 혜준" userId="05a7b70c80972da1" providerId="LiveId" clId="{515C1181-291F-444B-B48E-09A0C3F62CEE}" dt="2022-05-21T06:32:44.238" v="154" actId="14100"/>
          <ac:spMkLst>
            <pc:docMk/>
            <pc:sldMk cId="511447853" sldId="257"/>
            <ac:spMk id="2" creationId="{B12258F8-0482-CCAC-F700-A9DF64949EB8}"/>
          </ac:spMkLst>
        </pc:spChg>
        <pc:spChg chg="add mod">
          <ac:chgData name="전 혜준" userId="05a7b70c80972da1" providerId="LiveId" clId="{515C1181-291F-444B-B48E-09A0C3F62CEE}" dt="2022-05-21T06:34:39.181" v="407" actId="20577"/>
          <ac:spMkLst>
            <pc:docMk/>
            <pc:sldMk cId="511447853" sldId="257"/>
            <ac:spMk id="5" creationId="{DF097593-AB81-A59D-6CB0-7F7AE00DB799}"/>
          </ac:spMkLst>
        </pc:spChg>
        <pc:picChg chg="add mod">
          <ac:chgData name="전 혜준" userId="05a7b70c80972da1" providerId="LiveId" clId="{515C1181-291F-444B-B48E-09A0C3F62CEE}" dt="2022-05-21T06:37:44.330" v="414" actId="1076"/>
          <ac:picMkLst>
            <pc:docMk/>
            <pc:sldMk cId="511447853" sldId="257"/>
            <ac:picMk id="3" creationId="{B455E3D0-AEDC-9E89-DD52-F0A326C9FC8E}"/>
          </ac:picMkLst>
        </pc:picChg>
        <pc:picChg chg="add mod">
          <ac:chgData name="전 혜준" userId="05a7b70c80972da1" providerId="LiveId" clId="{515C1181-291F-444B-B48E-09A0C3F62CEE}" dt="2022-05-21T06:37:53.770" v="417" actId="14100"/>
          <ac:picMkLst>
            <pc:docMk/>
            <pc:sldMk cId="511447853" sldId="257"/>
            <ac:picMk id="4" creationId="{941D4A74-D5CA-4A50-BFB9-4644A027AAE0}"/>
          </ac:picMkLst>
        </pc:picChg>
      </pc:sldChg>
      <pc:sldChg chg="addSp new del mod">
        <pc:chgData name="전 혜준" userId="05a7b70c80972da1" providerId="LiveId" clId="{515C1181-291F-444B-B48E-09A0C3F62CEE}" dt="2022-05-21T05:21:04.006" v="14" actId="47"/>
        <pc:sldMkLst>
          <pc:docMk/>
          <pc:sldMk cId="947786519" sldId="257"/>
        </pc:sldMkLst>
        <pc:picChg chg="add">
          <ac:chgData name="전 혜준" userId="05a7b70c80972da1" providerId="LiveId" clId="{515C1181-291F-444B-B48E-09A0C3F62CEE}" dt="2022-05-21T05:17:25.517" v="5" actId="22"/>
          <ac:picMkLst>
            <pc:docMk/>
            <pc:sldMk cId="947786519" sldId="257"/>
            <ac:picMk id="3" creationId="{86CC454D-3FCE-60FD-5CD9-122E192B0AB0}"/>
          </ac:picMkLst>
        </pc:picChg>
      </pc:sldChg>
      <pc:sldChg chg="addSp new del mod">
        <pc:chgData name="전 혜준" userId="05a7b70c80972da1" providerId="LiveId" clId="{515C1181-291F-444B-B48E-09A0C3F62CEE}" dt="2022-05-21T06:30:11.526" v="16" actId="47"/>
        <pc:sldMkLst>
          <pc:docMk/>
          <pc:sldMk cId="1547854681" sldId="258"/>
        </pc:sldMkLst>
        <pc:picChg chg="add">
          <ac:chgData name="전 혜준" userId="05a7b70c80972da1" providerId="LiveId" clId="{515C1181-291F-444B-B48E-09A0C3F62CEE}" dt="2022-05-21T05:18:39.860" v="6" actId="22"/>
          <ac:picMkLst>
            <pc:docMk/>
            <pc:sldMk cId="1547854681" sldId="258"/>
            <ac:picMk id="3" creationId="{293DDC0D-A3B1-88A1-956A-652B9C1B9ED5}"/>
          </ac:picMkLst>
        </pc:picChg>
      </pc:sldChg>
      <pc:sldChg chg="new del">
        <pc:chgData name="전 혜준" userId="05a7b70c80972da1" providerId="LiveId" clId="{515C1181-291F-444B-B48E-09A0C3F62CEE}" dt="2022-05-21T09:05:50.722" v="2185" actId="47"/>
        <pc:sldMkLst>
          <pc:docMk/>
          <pc:sldMk cId="2764237684" sldId="258"/>
        </pc:sldMkLst>
      </pc:sldChg>
      <pc:sldChg chg="addSp new del mod">
        <pc:chgData name="전 혜준" userId="05a7b70c80972da1" providerId="LiveId" clId="{515C1181-291F-444B-B48E-09A0C3F62CEE}" dt="2022-05-21T06:30:12.470" v="17" actId="47"/>
        <pc:sldMkLst>
          <pc:docMk/>
          <pc:sldMk cId="372999692" sldId="259"/>
        </pc:sldMkLst>
        <pc:picChg chg="add">
          <ac:chgData name="전 혜준" userId="05a7b70c80972da1" providerId="LiveId" clId="{515C1181-291F-444B-B48E-09A0C3F62CEE}" dt="2022-05-21T05:19:01.105" v="7" actId="22"/>
          <ac:picMkLst>
            <pc:docMk/>
            <pc:sldMk cId="372999692" sldId="259"/>
            <ac:picMk id="3" creationId="{535650C5-28E0-A202-E0FD-B0626E79E7EB}"/>
          </ac:picMkLst>
        </pc:picChg>
      </pc:sldChg>
      <pc:sldChg chg="new del">
        <pc:chgData name="전 혜준" userId="05a7b70c80972da1" providerId="LiveId" clId="{515C1181-291F-444B-B48E-09A0C3F62CEE}" dt="2022-05-21T09:05:51.298" v="2186" actId="47"/>
        <pc:sldMkLst>
          <pc:docMk/>
          <pc:sldMk cId="1262418830" sldId="259"/>
        </pc:sldMkLst>
      </pc:sldChg>
      <pc:sldChg chg="addSp delSp new del mod">
        <pc:chgData name="전 혜준" userId="05a7b70c80972da1" providerId="LiveId" clId="{515C1181-291F-444B-B48E-09A0C3F62CEE}" dt="2022-05-21T05:19:38.107" v="11" actId="47"/>
        <pc:sldMkLst>
          <pc:docMk/>
          <pc:sldMk cId="2687506068" sldId="260"/>
        </pc:sldMkLst>
        <pc:picChg chg="add del">
          <ac:chgData name="전 혜준" userId="05a7b70c80972da1" providerId="LiveId" clId="{515C1181-291F-444B-B48E-09A0C3F62CEE}" dt="2022-05-21T05:19:33.461" v="9" actId="478"/>
          <ac:picMkLst>
            <pc:docMk/>
            <pc:sldMk cId="2687506068" sldId="260"/>
            <ac:picMk id="3" creationId="{A55B1457-C432-FD53-B9B6-943FCF573BA2}"/>
          </ac:picMkLst>
        </pc:picChg>
        <pc:picChg chg="add">
          <ac:chgData name="전 혜준" userId="05a7b70c80972da1" providerId="LiveId" clId="{515C1181-291F-444B-B48E-09A0C3F62CEE}" dt="2022-05-21T05:19:33.985" v="10" actId="22"/>
          <ac:picMkLst>
            <pc:docMk/>
            <pc:sldMk cId="2687506068" sldId="260"/>
            <ac:picMk id="5" creationId="{E824FFE8-B22F-EEBC-7F0A-96EC36532E29}"/>
          </ac:picMkLst>
        </pc:picChg>
      </pc:sldChg>
      <pc:sldChg chg="addSp new del mod">
        <pc:chgData name="전 혜준" userId="05a7b70c80972da1" providerId="LiveId" clId="{515C1181-291F-444B-B48E-09A0C3F62CEE}" dt="2022-05-21T06:30:13.312" v="18" actId="47"/>
        <pc:sldMkLst>
          <pc:docMk/>
          <pc:sldMk cId="3744419212" sldId="260"/>
        </pc:sldMkLst>
        <pc:picChg chg="add">
          <ac:chgData name="전 혜준" userId="05a7b70c80972da1" providerId="LiveId" clId="{515C1181-291F-444B-B48E-09A0C3F62CEE}" dt="2022-05-21T05:20:54.697" v="13" actId="22"/>
          <ac:picMkLst>
            <pc:docMk/>
            <pc:sldMk cId="3744419212" sldId="260"/>
            <ac:picMk id="3" creationId="{57CFF4B9-5522-71DA-BECE-39D640AA57C7}"/>
          </ac:picMkLst>
        </pc:picChg>
      </pc:sldChg>
      <pc:sldChg chg="add del">
        <pc:chgData name="전 혜준" userId="05a7b70c80972da1" providerId="LiveId" clId="{515C1181-291F-444B-B48E-09A0C3F62CEE}" dt="2022-05-21T06:36:48.500" v="409" actId="47"/>
        <pc:sldMkLst>
          <pc:docMk/>
          <pc:sldMk cId="4175356258" sldId="260"/>
        </pc:sldMkLst>
      </pc:sldChg>
      <pc:sldChg chg="add">
        <pc:chgData name="전 혜준" userId="05a7b70c80972da1" providerId="LiveId" clId="{515C1181-291F-444B-B48E-09A0C3F62CEE}" dt="2022-05-21T06:37:19.114" v="410"/>
        <pc:sldMkLst>
          <pc:docMk/>
          <pc:sldMk cId="4114236298" sldId="471"/>
        </pc:sldMkLst>
      </pc:sldChg>
      <pc:sldChg chg="add">
        <pc:chgData name="전 혜준" userId="05a7b70c80972da1" providerId="LiveId" clId="{515C1181-291F-444B-B48E-09A0C3F62CEE}" dt="2022-05-21T06:37:31.319" v="411"/>
        <pc:sldMkLst>
          <pc:docMk/>
          <pc:sldMk cId="2977054712" sldId="478"/>
        </pc:sldMkLst>
      </pc:sldChg>
      <pc:sldChg chg="addSp modSp new mod">
        <pc:chgData name="전 혜준" userId="05a7b70c80972da1" providerId="LiveId" clId="{515C1181-291F-444B-B48E-09A0C3F62CEE}" dt="2022-05-21T06:40:42.333" v="427" actId="1076"/>
        <pc:sldMkLst>
          <pc:docMk/>
          <pc:sldMk cId="2764573622" sldId="479"/>
        </pc:sldMkLst>
        <pc:picChg chg="add mod">
          <ac:chgData name="전 혜준" userId="05a7b70c80972da1" providerId="LiveId" clId="{515C1181-291F-444B-B48E-09A0C3F62CEE}" dt="2022-05-21T06:39:36.582" v="420" actId="1076"/>
          <ac:picMkLst>
            <pc:docMk/>
            <pc:sldMk cId="2764573622" sldId="479"/>
            <ac:picMk id="3" creationId="{24759CD3-AC31-FC1A-8AB7-6A7614414928}"/>
          </ac:picMkLst>
        </pc:picChg>
        <pc:picChg chg="add mod">
          <ac:chgData name="전 혜준" userId="05a7b70c80972da1" providerId="LiveId" clId="{515C1181-291F-444B-B48E-09A0C3F62CEE}" dt="2022-05-21T06:39:53.910" v="422" actId="1076"/>
          <ac:picMkLst>
            <pc:docMk/>
            <pc:sldMk cId="2764573622" sldId="479"/>
            <ac:picMk id="5" creationId="{92FF2BBA-3338-53B9-21DB-0FD4D490C796}"/>
          </ac:picMkLst>
        </pc:picChg>
        <pc:picChg chg="add mod">
          <ac:chgData name="전 혜준" userId="05a7b70c80972da1" providerId="LiveId" clId="{515C1181-291F-444B-B48E-09A0C3F62CEE}" dt="2022-05-21T06:40:12.249" v="424" actId="1076"/>
          <ac:picMkLst>
            <pc:docMk/>
            <pc:sldMk cId="2764573622" sldId="479"/>
            <ac:picMk id="7" creationId="{BCF44601-6D2E-E5AF-C912-C58DFE002C75}"/>
          </ac:picMkLst>
        </pc:picChg>
        <pc:picChg chg="add mod">
          <ac:chgData name="전 혜준" userId="05a7b70c80972da1" providerId="LiveId" clId="{515C1181-291F-444B-B48E-09A0C3F62CEE}" dt="2022-05-21T06:40:42.333" v="427" actId="1076"/>
          <ac:picMkLst>
            <pc:docMk/>
            <pc:sldMk cId="2764573622" sldId="479"/>
            <ac:picMk id="9" creationId="{A70FDA0D-E7FA-48DF-020C-47212334B32E}"/>
          </ac:picMkLst>
        </pc:picChg>
      </pc:sldChg>
      <pc:sldChg chg="addSp modSp new mod">
        <pc:chgData name="전 혜준" userId="05a7b70c80972da1" providerId="LiveId" clId="{515C1181-291F-444B-B48E-09A0C3F62CEE}" dt="2022-05-21T06:46:42.153" v="434" actId="14100"/>
        <pc:sldMkLst>
          <pc:docMk/>
          <pc:sldMk cId="3796738465" sldId="480"/>
        </pc:sldMkLst>
        <pc:picChg chg="add mod">
          <ac:chgData name="전 혜준" userId="05a7b70c80972da1" providerId="LiveId" clId="{515C1181-291F-444B-B48E-09A0C3F62CEE}" dt="2022-05-21T06:46:39.151" v="433" actId="14100"/>
          <ac:picMkLst>
            <pc:docMk/>
            <pc:sldMk cId="3796738465" sldId="480"/>
            <ac:picMk id="3" creationId="{48121D4A-0955-DA85-7CED-B3963E3DBBBF}"/>
          </ac:picMkLst>
        </pc:picChg>
        <pc:picChg chg="add mod">
          <ac:chgData name="전 혜준" userId="05a7b70c80972da1" providerId="LiveId" clId="{515C1181-291F-444B-B48E-09A0C3F62CEE}" dt="2022-05-21T06:46:42.153" v="434" actId="14100"/>
          <ac:picMkLst>
            <pc:docMk/>
            <pc:sldMk cId="3796738465" sldId="480"/>
            <ac:picMk id="5" creationId="{89DA65D0-B2F0-0860-0858-5E515B672967}"/>
          </ac:picMkLst>
        </pc:picChg>
      </pc:sldChg>
      <pc:sldChg chg="addSp modSp new mod">
        <pc:chgData name="전 혜준" userId="05a7b70c80972da1" providerId="LiveId" clId="{515C1181-291F-444B-B48E-09A0C3F62CEE}" dt="2022-05-21T07:55:45.457" v="707"/>
        <pc:sldMkLst>
          <pc:docMk/>
          <pc:sldMk cId="881147337" sldId="481"/>
        </pc:sldMkLst>
        <pc:spChg chg="add mod">
          <ac:chgData name="전 혜준" userId="05a7b70c80972da1" providerId="LiveId" clId="{515C1181-291F-444B-B48E-09A0C3F62CEE}" dt="2022-05-21T07:55:45.457" v="707"/>
          <ac:spMkLst>
            <pc:docMk/>
            <pc:sldMk cId="881147337" sldId="481"/>
            <ac:spMk id="3" creationId="{E0601BB2-8FC6-D121-86F6-3E8FCCA2EE68}"/>
          </ac:spMkLst>
        </pc:spChg>
      </pc:sldChg>
      <pc:sldChg chg="addSp modSp new mod">
        <pc:chgData name="전 혜준" userId="05a7b70c80972da1" providerId="LiveId" clId="{515C1181-291F-444B-B48E-09A0C3F62CEE}" dt="2022-05-21T08:48:41.929" v="1795" actId="20577"/>
        <pc:sldMkLst>
          <pc:docMk/>
          <pc:sldMk cId="2298442830" sldId="482"/>
        </pc:sldMkLst>
        <pc:spChg chg="add mod">
          <ac:chgData name="전 혜준" userId="05a7b70c80972da1" providerId="LiveId" clId="{515C1181-291F-444B-B48E-09A0C3F62CEE}" dt="2022-05-21T08:25:15.570" v="730" actId="1076"/>
          <ac:spMkLst>
            <pc:docMk/>
            <pc:sldMk cId="2298442830" sldId="482"/>
            <ac:spMk id="2" creationId="{B9A9F532-7051-72B7-D85D-8AAB2C841AC4}"/>
          </ac:spMkLst>
        </pc:spChg>
        <pc:spChg chg="add mod">
          <ac:chgData name="전 혜준" userId="05a7b70c80972da1" providerId="LiveId" clId="{515C1181-291F-444B-B48E-09A0C3F62CEE}" dt="2022-05-21T08:48:41.929" v="1795" actId="20577"/>
          <ac:spMkLst>
            <pc:docMk/>
            <pc:sldMk cId="2298442830" sldId="482"/>
            <ac:spMk id="3" creationId="{002BDED7-938C-AA21-7EB4-938E01571ADF}"/>
          </ac:spMkLst>
        </pc:spChg>
        <pc:picChg chg="add mod">
          <ac:chgData name="전 혜준" userId="05a7b70c80972da1" providerId="LiveId" clId="{515C1181-291F-444B-B48E-09A0C3F62CEE}" dt="2022-05-21T08:48:06.806" v="1695" actId="1076"/>
          <ac:picMkLst>
            <pc:docMk/>
            <pc:sldMk cId="2298442830" sldId="482"/>
            <ac:picMk id="4" creationId="{A001CB69-AEA9-6D05-34FD-400A3B1747A3}"/>
          </ac:picMkLst>
        </pc:picChg>
      </pc:sldChg>
      <pc:sldChg chg="new del">
        <pc:chgData name="전 혜준" userId="05a7b70c80972da1" providerId="LiveId" clId="{515C1181-291F-444B-B48E-09A0C3F62CEE}" dt="2022-05-21T08:27:15.915" v="785" actId="47"/>
        <pc:sldMkLst>
          <pc:docMk/>
          <pc:sldMk cId="263445900" sldId="483"/>
        </pc:sldMkLst>
      </pc:sldChg>
      <pc:sldChg chg="addSp delSp modSp add mod">
        <pc:chgData name="전 혜준" userId="05a7b70c80972da1" providerId="LiveId" clId="{515C1181-291F-444B-B48E-09A0C3F62CEE}" dt="2022-05-21T09:03:58.659" v="2184"/>
        <pc:sldMkLst>
          <pc:docMk/>
          <pc:sldMk cId="1957324036" sldId="483"/>
        </pc:sldMkLst>
        <pc:spChg chg="mod">
          <ac:chgData name="전 혜준" userId="05a7b70c80972da1" providerId="LiveId" clId="{515C1181-291F-444B-B48E-09A0C3F62CEE}" dt="2022-05-21T08:35:08.363" v="821"/>
          <ac:spMkLst>
            <pc:docMk/>
            <pc:sldMk cId="1957324036" sldId="483"/>
            <ac:spMk id="2" creationId="{B9A9F532-7051-72B7-D85D-8AAB2C841AC4}"/>
          </ac:spMkLst>
        </pc:spChg>
        <pc:spChg chg="mod">
          <ac:chgData name="전 혜준" userId="05a7b70c80972da1" providerId="LiveId" clId="{515C1181-291F-444B-B48E-09A0C3F62CEE}" dt="2022-05-21T08:43:29.826" v="1356"/>
          <ac:spMkLst>
            <pc:docMk/>
            <pc:sldMk cId="1957324036" sldId="483"/>
            <ac:spMk id="3" creationId="{002BDED7-938C-AA21-7EB4-938E01571ADF}"/>
          </ac:spMkLst>
        </pc:spChg>
        <pc:spChg chg="add del mod">
          <ac:chgData name="전 혜준" userId="05a7b70c80972da1" providerId="LiveId" clId="{515C1181-291F-444B-B48E-09A0C3F62CEE}" dt="2022-05-21T08:42:36.717" v="1328"/>
          <ac:spMkLst>
            <pc:docMk/>
            <pc:sldMk cId="1957324036" sldId="483"/>
            <ac:spMk id="6" creationId="{7ACF43A8-5BAB-34B0-A091-21E8B8BDC094}"/>
          </ac:spMkLst>
        </pc:spChg>
        <pc:spChg chg="add mod">
          <ac:chgData name="전 혜준" userId="05a7b70c80972da1" providerId="LiveId" clId="{515C1181-291F-444B-B48E-09A0C3F62CEE}" dt="2022-05-21T08:42:20.053" v="1304"/>
          <ac:spMkLst>
            <pc:docMk/>
            <pc:sldMk cId="1957324036" sldId="483"/>
            <ac:spMk id="7" creationId="{C8110B29-8155-3E2B-2E28-F21D6456CB8F}"/>
          </ac:spMkLst>
        </pc:spChg>
        <pc:spChg chg="add mod">
          <ac:chgData name="전 혜준" userId="05a7b70c80972da1" providerId="LiveId" clId="{515C1181-291F-444B-B48E-09A0C3F62CEE}" dt="2022-05-21T08:47:48.002" v="1694" actId="20577"/>
          <ac:spMkLst>
            <pc:docMk/>
            <pc:sldMk cId="1957324036" sldId="483"/>
            <ac:spMk id="8" creationId="{3D385B5E-BDA4-BD9E-D89F-376766AC097C}"/>
          </ac:spMkLst>
        </pc:spChg>
        <pc:spChg chg="add mod">
          <ac:chgData name="전 혜준" userId="05a7b70c80972da1" providerId="LiveId" clId="{515C1181-291F-444B-B48E-09A0C3F62CEE}" dt="2022-05-21T09:03:58.659" v="2184"/>
          <ac:spMkLst>
            <pc:docMk/>
            <pc:sldMk cId="1957324036" sldId="483"/>
            <ac:spMk id="9" creationId="{0B57E4C5-617A-8D56-8037-221A90250A89}"/>
          </ac:spMkLst>
        </pc:spChg>
        <pc:spChg chg="add mod">
          <ac:chgData name="전 혜준" userId="05a7b70c80972da1" providerId="LiveId" clId="{515C1181-291F-444B-B48E-09A0C3F62CEE}" dt="2022-05-21T08:51:05.835" v="1972" actId="1076"/>
          <ac:spMkLst>
            <pc:docMk/>
            <pc:sldMk cId="1957324036" sldId="483"/>
            <ac:spMk id="10" creationId="{6F544CE1-FBC1-4393-FA1D-9DDDCFB55D5B}"/>
          </ac:spMkLst>
        </pc:spChg>
        <pc:spChg chg="add del mod">
          <ac:chgData name="전 혜준" userId="05a7b70c80972da1" providerId="LiveId" clId="{515C1181-291F-444B-B48E-09A0C3F62CEE}" dt="2022-05-21T09:01:02.965" v="2085" actId="478"/>
          <ac:spMkLst>
            <pc:docMk/>
            <pc:sldMk cId="1957324036" sldId="483"/>
            <ac:spMk id="13" creationId="{07BEA450-1A53-C555-50C0-71D38518481F}"/>
          </ac:spMkLst>
        </pc:spChg>
        <pc:picChg chg="add mod">
          <ac:chgData name="전 혜준" userId="05a7b70c80972da1" providerId="LiveId" clId="{515C1181-291F-444B-B48E-09A0C3F62CEE}" dt="2022-05-21T08:38:17.715" v="1065" actId="1076"/>
          <ac:picMkLst>
            <pc:docMk/>
            <pc:sldMk cId="1957324036" sldId="483"/>
            <ac:picMk id="5" creationId="{D2247842-3A4D-07F0-2662-36720B3D3962}"/>
          </ac:picMkLst>
        </pc:picChg>
        <pc:picChg chg="add mod">
          <ac:chgData name="전 혜준" userId="05a7b70c80972da1" providerId="LiveId" clId="{515C1181-291F-444B-B48E-09A0C3F62CEE}" dt="2022-05-21T08:53:49.083" v="2076" actId="1076"/>
          <ac:picMkLst>
            <pc:docMk/>
            <pc:sldMk cId="1957324036" sldId="483"/>
            <ac:picMk id="11" creationId="{1217E8E1-B961-0C25-1916-0AFAE361E7EE}"/>
          </ac:picMkLst>
        </pc:picChg>
        <pc:picChg chg="add mod">
          <ac:chgData name="전 혜준" userId="05a7b70c80972da1" providerId="LiveId" clId="{515C1181-291F-444B-B48E-09A0C3F62CEE}" dt="2022-05-21T08:54:56.160" v="2082" actId="1076"/>
          <ac:picMkLst>
            <pc:docMk/>
            <pc:sldMk cId="1957324036" sldId="483"/>
            <ac:picMk id="1026" creationId="{7CE3455F-D67B-4D72-5CB6-28A02D0D0320}"/>
          </ac:picMkLst>
        </pc:picChg>
      </pc:sldChg>
      <pc:sldChg chg="addSp delSp modSp add mod">
        <pc:chgData name="전 혜준" userId="05a7b70c80972da1" providerId="LiveId" clId="{515C1181-291F-444B-B48E-09A0C3F62CEE}" dt="2022-05-21T08:50:16.292" v="1968" actId="14100"/>
        <pc:sldMkLst>
          <pc:docMk/>
          <pc:sldMk cId="205355460" sldId="484"/>
        </pc:sldMkLst>
        <pc:spChg chg="mod">
          <ac:chgData name="전 혜준" userId="05a7b70c80972da1" providerId="LiveId" clId="{515C1181-291F-444B-B48E-09A0C3F62CEE}" dt="2022-05-21T08:41:10.928" v="1283"/>
          <ac:spMkLst>
            <pc:docMk/>
            <pc:sldMk cId="205355460" sldId="484"/>
            <ac:spMk id="2" creationId="{B9A9F532-7051-72B7-D85D-8AAB2C841AC4}"/>
          </ac:spMkLst>
        </pc:spChg>
        <pc:spChg chg="mod">
          <ac:chgData name="전 혜준" userId="05a7b70c80972da1" providerId="LiveId" clId="{515C1181-291F-444B-B48E-09A0C3F62CEE}" dt="2022-05-21T08:50:16.292" v="1968" actId="14100"/>
          <ac:spMkLst>
            <pc:docMk/>
            <pc:sldMk cId="205355460" sldId="484"/>
            <ac:spMk id="3" creationId="{002BDED7-938C-AA21-7EB4-938E01571ADF}"/>
          </ac:spMkLst>
        </pc:spChg>
        <pc:picChg chg="del">
          <ac:chgData name="전 혜준" userId="05a7b70c80972da1" providerId="LiveId" clId="{515C1181-291F-444B-B48E-09A0C3F62CEE}" dt="2022-05-21T08:41:14.399" v="1289" actId="478"/>
          <ac:picMkLst>
            <pc:docMk/>
            <pc:sldMk cId="205355460" sldId="484"/>
            <ac:picMk id="4" creationId="{A001CB69-AEA9-6D05-34FD-400A3B1747A3}"/>
          </ac:picMkLst>
        </pc:picChg>
        <pc:picChg chg="add mod">
          <ac:chgData name="전 혜준" userId="05a7b70c80972da1" providerId="LiveId" clId="{515C1181-291F-444B-B48E-09A0C3F62CEE}" dt="2022-05-21T08:50:14.476" v="1967" actId="1076"/>
          <ac:picMkLst>
            <pc:docMk/>
            <pc:sldMk cId="205355460" sldId="484"/>
            <ac:picMk id="6" creationId="{C9FDAF7C-6222-CCD1-8F10-12423421C5F3}"/>
          </ac:picMkLst>
        </pc:picChg>
      </pc:sldChg>
      <pc:sldChg chg="new del">
        <pc:chgData name="전 혜준" userId="05a7b70c80972da1" providerId="LiveId" clId="{515C1181-291F-444B-B48E-09A0C3F62CEE}" dt="2022-05-21T08:27:16.918" v="786" actId="47"/>
        <pc:sldMkLst>
          <pc:docMk/>
          <pc:sldMk cId="4090402992" sldId="48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6D9B7-32D2-230C-698D-D5FE33C84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F90282E-22D0-D0F1-C169-DF654EF13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88E0C1-693E-42D1-0BAA-9FEED3DEF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A94A0-BD3C-4183-BB47-BC92331F28CB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0A0A64-D28A-9107-4950-ABAC7ADF8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0CA04C-40D3-5F46-7664-9FF5F2D25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64797-36BC-4AA8-9C7C-772C330BC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683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4A5876-2F39-C67A-8B3D-B1D6B4CA2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83E3C28-B3CE-F828-4A41-EB598594AB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FB920C-9D32-35E1-8002-63438557C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A94A0-BD3C-4183-BB47-BC92331F28CB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6DB019-A345-2733-9382-F010BDFA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CF6BFA-D86D-EBD2-107F-9D87DF7ED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64797-36BC-4AA8-9C7C-772C330BC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694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A70BE5-D1E1-EDC0-D655-6EEB52C2DC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9902E59-F207-F395-0BBA-5E53DE85E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19E793-0D8E-093F-AD31-E449E66D6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A94A0-BD3C-4183-BB47-BC92331F28CB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FE396E-89B9-A236-4AA7-468D83CD9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D904D-7E95-F25E-6F61-A398DC276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64797-36BC-4AA8-9C7C-772C330BC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05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1389E-CF4D-5B97-4B74-63EBEB7C1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71A24B-41F7-E3CA-7D2F-1D38C1064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8980C5-6F40-74D1-4BBA-6124DB21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A94A0-BD3C-4183-BB47-BC92331F28CB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BE95EA-CDA3-5454-102A-2D7DEB50E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887517-F3A4-0FF4-C2EF-F6F81B64F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64797-36BC-4AA8-9C7C-772C330BC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28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262264-F345-2E86-4555-53A0B8564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0C6792-2EDE-1231-0F1E-F07D7989E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57DF77-CFBB-4EA5-D2B0-84CE66B08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A94A0-BD3C-4183-BB47-BC92331F28CB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4061CF-EB72-5E67-0EC4-2CC9D5DAC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BC8EB1-3A2A-D96D-5287-25D378007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64797-36BC-4AA8-9C7C-772C330BC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6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7E5B94-1D13-B9A8-1F9C-8774164A9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306BCF-5BFE-AE9F-E634-F759910CC5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F0C5F6-9EBD-74A8-9C79-958DA449B9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CAE494-39C9-B51E-ED58-09DD5E12A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A94A0-BD3C-4183-BB47-BC92331F28CB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7C691D-CF71-6477-4B66-C1C2FA1D1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63BC0D-4AF5-C823-9FEC-BDFFF4767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64797-36BC-4AA8-9C7C-772C330BC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11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C7896D-D1C9-C216-CA9C-4842ACEB4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DE8CB7-4AF3-EA1A-D22F-4472980A6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2FAEB6-BBFF-F040-95D2-59AAA6EAF4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9387722-8D76-0FFC-1DE5-BBE2382EBE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35783FE-E8E2-DC0A-EAEE-1AB2AFC270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CCB2CFF-6FD9-12B8-BF34-9AC441FFC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A94A0-BD3C-4183-BB47-BC92331F28CB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45C6923-F69D-05E2-D269-81E503C22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D18EECB-D257-075A-A8A4-41F8DB39D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64797-36BC-4AA8-9C7C-772C330BC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74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9C01C-A440-99C2-335D-0706090E8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6E0A131-2141-6C50-2831-E55FA2D44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A94A0-BD3C-4183-BB47-BC92331F28CB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0DF23B-FCBA-038B-FBEF-9CCCBD120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C9FD5A-B20F-A720-D1E3-8FE30E72D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64797-36BC-4AA8-9C7C-772C330BC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074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371E4C2-40C1-04FD-CD6E-598264CB8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A94A0-BD3C-4183-BB47-BC92331F28CB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7DC8169-684F-0065-F0AE-7F7000DD8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79F811-92B4-E541-8962-74C296D2F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64797-36BC-4AA8-9C7C-772C330BC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32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C9718A-6C1B-CE77-8EFD-C187699AA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FD64CD-E765-77AB-C224-03E4E97D7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289E1B-124C-93E2-1E0D-D37297EC4B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F7DE91-3CB4-89A0-AE61-5EDD9D64D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A94A0-BD3C-4183-BB47-BC92331F28CB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B39B03-C018-5874-62FE-6FE2A5C8A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6F2B24-ED94-CB22-1498-11258D07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64797-36BC-4AA8-9C7C-772C330BC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10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9FEAE7-7703-C697-DE07-055BDCE64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75EDFD7-D339-75A9-9912-F59F1C1B5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6E38ED-D9D6-5A9D-E12B-E9648015A4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0A8190-7B1A-F1B3-B3FB-70E816253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A94A0-BD3C-4183-BB47-BC92331F28CB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599A5A-944F-0AED-17D9-8299BA62A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86B9A1-BF59-BA5D-0CEF-B229BD967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64797-36BC-4AA8-9C7C-772C330BC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933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01EC0E4-2098-79C5-F26F-4E552A981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D7E252-B54B-01B9-E047-E9886630E3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9CF353-1049-A492-A99D-175DFA0A9D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A94A0-BD3C-4183-BB47-BC92331F28CB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2FCD88-CC0C-10D6-F771-4E56E29739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29B856-59BA-F304-CBF2-3541BD557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64797-36BC-4AA8-9C7C-772C330BC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576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EDE6DB-E062-2EF3-2FF6-73725582D345}"/>
              </a:ext>
            </a:extLst>
          </p:cNvPr>
          <p:cNvSpPr txBox="1"/>
          <p:nvPr/>
        </p:nvSpPr>
        <p:spPr>
          <a:xfrm>
            <a:off x="471638" y="914400"/>
            <a:ext cx="3513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신규 미니 게임 기획</a:t>
            </a:r>
            <a:endParaRPr lang="en-US" altLang="ko-KR" dirty="0"/>
          </a:p>
          <a:p>
            <a:r>
              <a:rPr lang="en-US" dirty="0"/>
              <a:t>- </a:t>
            </a:r>
            <a:r>
              <a:rPr lang="ko-KR" altLang="en-US" dirty="0"/>
              <a:t>무한의 계단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353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4B6D9371-7C59-4C9A-A635-EECABFF526E0}"/>
              </a:ext>
            </a:extLst>
          </p:cNvPr>
          <p:cNvSpPr/>
          <p:nvPr/>
        </p:nvSpPr>
        <p:spPr>
          <a:xfrm>
            <a:off x="156069" y="692084"/>
            <a:ext cx="11959731" cy="606482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374D89-E359-4A46-B381-78A513DB8B74}"/>
              </a:ext>
            </a:extLst>
          </p:cNvPr>
          <p:cNvSpPr txBox="1"/>
          <p:nvPr/>
        </p:nvSpPr>
        <p:spPr>
          <a:xfrm>
            <a:off x="10548715" y="101092"/>
            <a:ext cx="1643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이벤트 기획</a:t>
            </a:r>
            <a:endParaRPr 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2CDDA88-5434-4E38-8E2F-987D41F14D88}"/>
              </a:ext>
            </a:extLst>
          </p:cNvPr>
          <p:cNvSpPr/>
          <p:nvPr/>
        </p:nvSpPr>
        <p:spPr>
          <a:xfrm>
            <a:off x="174171" y="212573"/>
            <a:ext cx="76200" cy="269481"/>
          </a:xfrm>
          <a:prstGeom prst="roundRect">
            <a:avLst/>
          </a:prstGeom>
          <a:solidFill>
            <a:srgbClr val="7F7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2E1E536-9D33-4484-B71E-ADE6CDE106C8}"/>
              </a:ext>
            </a:extLst>
          </p:cNvPr>
          <p:cNvSpPr/>
          <p:nvPr/>
        </p:nvSpPr>
        <p:spPr>
          <a:xfrm>
            <a:off x="2730391" y="5817138"/>
            <a:ext cx="519897" cy="38915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133746-1CFD-4812-9ACC-329825B0D140}"/>
              </a:ext>
            </a:extLst>
          </p:cNvPr>
          <p:cNvSpPr/>
          <p:nvPr/>
        </p:nvSpPr>
        <p:spPr>
          <a:xfrm>
            <a:off x="8006791" y="683955"/>
            <a:ext cx="4123587" cy="61134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&lt;UI&gt;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상점 팝업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NPC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버튼 클릭 후 생성되는 이벤트 메뉴에서 이벤트 상점 클릭 시 출력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방향키로 캐릭터를 움직여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NPC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에게 다가가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SPACE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키 누를 시 생성되는 이벤트 메뉴에서 방향키 위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아래로 원하는 탭 선택 후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SPACE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키로 상호작용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판매 중인 상품과 보유 주화 확인 가능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-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마우스 좌클릭으로 구매 가능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-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재화 부족 시 알림 팝업 출력 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*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팝업 텍스트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[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태극기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부족합니다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출력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-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구매 횟수에 도달한 아이템 버튼 비활성화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ESC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버튼 누르거나 화면 내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버튼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UI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클릭 시 상점 팝업 제거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4" name="Picture 2" descr="태극기 한국 - Pixabay의 무료 벡터 그래픽">
            <a:extLst>
              <a:ext uri="{FF2B5EF4-FFF2-40B4-BE49-F238E27FC236}">
                <a16:creationId xmlns:a16="http://schemas.microsoft.com/office/drawing/2014/main" id="{CC20BB21-CB23-4BD8-BFC5-533EA41AF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468" y="5914843"/>
            <a:ext cx="324215" cy="21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F94A1AE8-7600-4E70-9B0C-D55F44AFCE9F}"/>
              </a:ext>
            </a:extLst>
          </p:cNvPr>
          <p:cNvSpPr/>
          <p:nvPr/>
        </p:nvSpPr>
        <p:spPr>
          <a:xfrm>
            <a:off x="2289678" y="4667178"/>
            <a:ext cx="1148020" cy="114996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949668EB-6C83-4D2E-86C1-BD4BBAF3B119}"/>
              </a:ext>
            </a:extLst>
          </p:cNvPr>
          <p:cNvSpPr/>
          <p:nvPr/>
        </p:nvSpPr>
        <p:spPr>
          <a:xfrm>
            <a:off x="2063319" y="4421727"/>
            <a:ext cx="469557" cy="45073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627C07E-B10F-45DF-8EEC-6284769B2240}"/>
              </a:ext>
            </a:extLst>
          </p:cNvPr>
          <p:cNvSpPr/>
          <p:nvPr/>
        </p:nvSpPr>
        <p:spPr>
          <a:xfrm>
            <a:off x="2383755" y="5492485"/>
            <a:ext cx="469557" cy="45073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58029C-8B5E-4891-AB6D-87687FF506EF}"/>
              </a:ext>
            </a:extLst>
          </p:cNvPr>
          <p:cNvSpPr/>
          <p:nvPr/>
        </p:nvSpPr>
        <p:spPr>
          <a:xfrm>
            <a:off x="120635" y="696119"/>
            <a:ext cx="7886157" cy="608914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39B3270-3064-41DD-A905-C974FC7A0C5B}"/>
              </a:ext>
            </a:extLst>
          </p:cNvPr>
          <p:cNvSpPr/>
          <p:nvPr/>
        </p:nvSpPr>
        <p:spPr>
          <a:xfrm>
            <a:off x="2305502" y="4417798"/>
            <a:ext cx="1148020" cy="1467293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NPC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796B8DC-3A2F-480C-A372-7DD0874EABA5}"/>
              </a:ext>
            </a:extLst>
          </p:cNvPr>
          <p:cNvSpPr/>
          <p:nvPr/>
        </p:nvSpPr>
        <p:spPr>
          <a:xfrm>
            <a:off x="2062812" y="4421727"/>
            <a:ext cx="469557" cy="45073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04D7EFB-7FC6-48D6-897F-B6FFDBC15AA0}"/>
              </a:ext>
            </a:extLst>
          </p:cNvPr>
          <p:cNvGrpSpPr/>
          <p:nvPr/>
        </p:nvGrpSpPr>
        <p:grpSpPr>
          <a:xfrm>
            <a:off x="847282" y="2990694"/>
            <a:ext cx="2006030" cy="750458"/>
            <a:chOff x="8237306" y="2713588"/>
            <a:chExt cx="2006030" cy="75045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4A4B0F6-8FE2-4B01-A235-7189F3EEB1DE}"/>
                </a:ext>
              </a:extLst>
            </p:cNvPr>
            <p:cNvSpPr/>
            <p:nvPr/>
          </p:nvSpPr>
          <p:spPr>
            <a:xfrm>
              <a:off x="8237308" y="2713588"/>
              <a:ext cx="458504" cy="25107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8111AF37-ABCD-4C91-9572-AAB6BB6252D1}"/>
                </a:ext>
              </a:extLst>
            </p:cNvPr>
            <p:cNvGrpSpPr/>
            <p:nvPr/>
          </p:nvGrpSpPr>
          <p:grpSpPr>
            <a:xfrm>
              <a:off x="8237306" y="2713588"/>
              <a:ext cx="2006030" cy="750458"/>
              <a:chOff x="8237306" y="2713588"/>
              <a:chExt cx="2006030" cy="75045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48FD260-4F9E-4A12-A4AF-66A2DF8CE188}"/>
                  </a:ext>
                </a:extLst>
              </p:cNvPr>
              <p:cNvSpPr/>
              <p:nvPr/>
            </p:nvSpPr>
            <p:spPr>
              <a:xfrm>
                <a:off x="8673100" y="2713588"/>
                <a:ext cx="1570236" cy="25107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NPC</a:t>
                </a:r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이름</a:t>
                </a: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8CBF7630-2097-486B-8121-4D4403CB4A77}"/>
                  </a:ext>
                </a:extLst>
              </p:cNvPr>
              <p:cNvSpPr/>
              <p:nvPr/>
            </p:nvSpPr>
            <p:spPr>
              <a:xfrm>
                <a:off x="8695812" y="2946043"/>
                <a:ext cx="1547524" cy="259196"/>
              </a:xfrm>
              <a:prstGeom prst="rect">
                <a:avLst/>
              </a:prstGeom>
              <a:solidFill>
                <a:schemeClr val="tx1">
                  <a:alpha val="6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이벤트 안내</a:t>
                </a: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78E97F16-7AAA-42DB-9D74-C71BEB1AC549}"/>
                  </a:ext>
                </a:extLst>
              </p:cNvPr>
              <p:cNvSpPr/>
              <p:nvPr/>
            </p:nvSpPr>
            <p:spPr>
              <a:xfrm>
                <a:off x="8695812" y="3204392"/>
                <a:ext cx="1547524" cy="259196"/>
              </a:xfrm>
              <a:prstGeom prst="rect">
                <a:avLst/>
              </a:prstGeom>
              <a:solidFill>
                <a:schemeClr val="tx1">
                  <a:alpha val="6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이벤트 상점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2916827-16F4-4D72-8806-AF2E212548E5}"/>
                  </a:ext>
                </a:extLst>
              </p:cNvPr>
              <p:cNvSpPr/>
              <p:nvPr/>
            </p:nvSpPr>
            <p:spPr>
              <a:xfrm>
                <a:off x="8237306" y="2948273"/>
                <a:ext cx="458504" cy="2547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FA008532-1F93-4689-8BA0-62220ECECE85}"/>
                  </a:ext>
                </a:extLst>
              </p:cNvPr>
              <p:cNvSpPr/>
              <p:nvPr/>
            </p:nvSpPr>
            <p:spPr>
              <a:xfrm>
                <a:off x="8237306" y="3202991"/>
                <a:ext cx="458504" cy="2610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27" name="타원 26">
            <a:extLst>
              <a:ext uri="{FF2B5EF4-FFF2-40B4-BE49-F238E27FC236}">
                <a16:creationId xmlns:a16="http://schemas.microsoft.com/office/drawing/2014/main" id="{E41D6FAB-3437-4DCC-9BAD-6DD7E9C7C352}"/>
              </a:ext>
            </a:extLst>
          </p:cNvPr>
          <p:cNvSpPr/>
          <p:nvPr/>
        </p:nvSpPr>
        <p:spPr>
          <a:xfrm>
            <a:off x="474666" y="2812523"/>
            <a:ext cx="469557" cy="45073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</a:p>
        </p:txBody>
      </p:sp>
      <p:grpSp>
        <p:nvGrpSpPr>
          <p:cNvPr id="309" name="그룹 308">
            <a:extLst>
              <a:ext uri="{FF2B5EF4-FFF2-40B4-BE49-F238E27FC236}">
                <a16:creationId xmlns:a16="http://schemas.microsoft.com/office/drawing/2014/main" id="{26A366E8-5291-4936-9EAB-890BA791082C}"/>
              </a:ext>
            </a:extLst>
          </p:cNvPr>
          <p:cNvGrpSpPr/>
          <p:nvPr/>
        </p:nvGrpSpPr>
        <p:grpSpPr>
          <a:xfrm>
            <a:off x="4187719" y="1797021"/>
            <a:ext cx="2785013" cy="4436964"/>
            <a:chOff x="9387832" y="5103255"/>
            <a:chExt cx="2785013" cy="4436964"/>
          </a:xfrm>
        </p:grpSpPr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4D732203-D728-4E0E-91C2-21840EF3984C}"/>
                </a:ext>
              </a:extLst>
            </p:cNvPr>
            <p:cNvGrpSpPr/>
            <p:nvPr/>
          </p:nvGrpSpPr>
          <p:grpSpPr>
            <a:xfrm>
              <a:off x="9387832" y="5103255"/>
              <a:ext cx="2785013" cy="4436964"/>
              <a:chOff x="4597359" y="1670214"/>
              <a:chExt cx="2785013" cy="4436964"/>
            </a:xfrm>
          </p:grpSpPr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026DC490-0FB5-483C-9EB0-11B1521F89DE}"/>
                  </a:ext>
                </a:extLst>
              </p:cNvPr>
              <p:cNvSpPr/>
              <p:nvPr/>
            </p:nvSpPr>
            <p:spPr>
              <a:xfrm>
                <a:off x="4599870" y="1676846"/>
                <a:ext cx="2781837" cy="4430332"/>
              </a:xfrm>
              <a:prstGeom prst="rect">
                <a:avLst/>
              </a:prstGeom>
              <a:solidFill>
                <a:schemeClr val="tx1">
                  <a:alpha val="4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6D541AB2-CEF9-45FB-9ABC-FA86986BE613}"/>
                  </a:ext>
                </a:extLst>
              </p:cNvPr>
              <p:cNvSpPr/>
              <p:nvPr/>
            </p:nvSpPr>
            <p:spPr>
              <a:xfrm>
                <a:off x="4600534" y="1676040"/>
                <a:ext cx="2781838" cy="267367"/>
              </a:xfrm>
              <a:prstGeom prst="rect">
                <a:avLst/>
              </a:prstGeom>
              <a:solidFill>
                <a:srgbClr val="395C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9F8D5C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NPC </a:t>
                </a:r>
                <a:r>
                  <a:rPr lang="ko-KR" altLang="en-US" sz="1200" dirty="0">
                    <a:solidFill>
                      <a:srgbClr val="9F8D5C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이름</a:t>
                </a:r>
                <a:endParaRPr lang="ko-KR" altLang="en-US" sz="1200" dirty="0">
                  <a:solidFill>
                    <a:srgbClr val="9F8D5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2" name="곱하기 기호 211">
                <a:extLst>
                  <a:ext uri="{FF2B5EF4-FFF2-40B4-BE49-F238E27FC236}">
                    <a16:creationId xmlns:a16="http://schemas.microsoft.com/office/drawing/2014/main" id="{F72B4C4A-1DA6-4D03-A6ED-A3F6505811CE}"/>
                  </a:ext>
                </a:extLst>
              </p:cNvPr>
              <p:cNvSpPr/>
              <p:nvPr/>
            </p:nvSpPr>
            <p:spPr>
              <a:xfrm>
                <a:off x="7105374" y="1670214"/>
                <a:ext cx="267368" cy="267368"/>
              </a:xfrm>
              <a:prstGeom prst="mathMultiply">
                <a:avLst>
                  <a:gd name="adj1" fmla="val 11567"/>
                </a:avLst>
              </a:prstGeom>
              <a:solidFill>
                <a:srgbClr val="9F8D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grpSp>
            <p:nvGrpSpPr>
              <p:cNvPr id="213" name="그룹 212">
                <a:extLst>
                  <a:ext uri="{FF2B5EF4-FFF2-40B4-BE49-F238E27FC236}">
                    <a16:creationId xmlns:a16="http://schemas.microsoft.com/office/drawing/2014/main" id="{07F313F8-0BFF-4388-953A-55A6527E7882}"/>
                  </a:ext>
                </a:extLst>
              </p:cNvPr>
              <p:cNvGrpSpPr/>
              <p:nvPr/>
            </p:nvGrpSpPr>
            <p:grpSpPr>
              <a:xfrm>
                <a:off x="6095999" y="2111823"/>
                <a:ext cx="1232172" cy="180267"/>
                <a:chOff x="10306578" y="-1094705"/>
                <a:chExt cx="1885421" cy="433236"/>
              </a:xfrm>
            </p:grpSpPr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1FB37B75-609F-4797-A391-4A7015A2E65A}"/>
                    </a:ext>
                  </a:extLst>
                </p:cNvPr>
                <p:cNvSpPr/>
                <p:nvPr/>
              </p:nvSpPr>
              <p:spPr>
                <a:xfrm>
                  <a:off x="10306578" y="-1094705"/>
                  <a:ext cx="1885421" cy="43323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0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전체</a:t>
                  </a:r>
                </a:p>
              </p:txBody>
            </p:sp>
            <p:grpSp>
              <p:nvGrpSpPr>
                <p:cNvPr id="290" name="그룹 289">
                  <a:extLst>
                    <a:ext uri="{FF2B5EF4-FFF2-40B4-BE49-F238E27FC236}">
                      <a16:creationId xmlns:a16="http://schemas.microsoft.com/office/drawing/2014/main" id="{1A35920D-B8EC-46C3-AF06-CDF04C1C4AA2}"/>
                    </a:ext>
                  </a:extLst>
                </p:cNvPr>
                <p:cNvGrpSpPr/>
                <p:nvPr/>
              </p:nvGrpSpPr>
              <p:grpSpPr>
                <a:xfrm>
                  <a:off x="11758764" y="-1094705"/>
                  <a:ext cx="433235" cy="433235"/>
                  <a:chOff x="10161431" y="-2583050"/>
                  <a:chExt cx="914400" cy="914400"/>
                </a:xfrm>
              </p:grpSpPr>
              <p:sp>
                <p:nvSpPr>
                  <p:cNvPr id="291" name="직사각형 290">
                    <a:extLst>
                      <a:ext uri="{FF2B5EF4-FFF2-40B4-BE49-F238E27FC236}">
                        <a16:creationId xmlns:a16="http://schemas.microsoft.com/office/drawing/2014/main" id="{ECBBE846-0AF3-46A2-AEC3-B93349D46518}"/>
                      </a:ext>
                    </a:extLst>
                  </p:cNvPr>
                  <p:cNvSpPr/>
                  <p:nvPr/>
                </p:nvSpPr>
                <p:spPr>
                  <a:xfrm>
                    <a:off x="10161431" y="-2583050"/>
                    <a:ext cx="914400" cy="914400"/>
                  </a:xfrm>
                  <a:prstGeom prst="rect">
                    <a:avLst/>
                  </a:prstGeom>
                  <a:solidFill>
                    <a:srgbClr val="0A396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292" name="이등변 삼각형 291">
                    <a:extLst>
                      <a:ext uri="{FF2B5EF4-FFF2-40B4-BE49-F238E27FC236}">
                        <a16:creationId xmlns:a16="http://schemas.microsoft.com/office/drawing/2014/main" id="{FE427437-2161-424A-87A5-7BD16AE6A628}"/>
                      </a:ext>
                    </a:extLst>
                  </p:cNvPr>
                  <p:cNvSpPr/>
                  <p:nvPr/>
                </p:nvSpPr>
                <p:spPr>
                  <a:xfrm flipV="1">
                    <a:off x="10335296" y="-2312951"/>
                    <a:ext cx="566670" cy="488509"/>
                  </a:xfrm>
                  <a:prstGeom prst="triangle">
                    <a:avLst/>
                  </a:prstGeom>
                  <a:solidFill>
                    <a:srgbClr val="D6BEA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</p:grpSp>
          <p:cxnSp>
            <p:nvCxnSpPr>
              <p:cNvPr id="214" name="직선 연결선 213">
                <a:extLst>
                  <a:ext uri="{FF2B5EF4-FFF2-40B4-BE49-F238E27FC236}">
                    <a16:creationId xmlns:a16="http://schemas.microsoft.com/office/drawing/2014/main" id="{E85A47E5-FC51-45B5-BCBF-66192EB024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7359" y="2459865"/>
                <a:ext cx="2781838" cy="0"/>
              </a:xfrm>
              <a:prstGeom prst="line">
                <a:avLst/>
              </a:prstGeom>
              <a:ln w="12700">
                <a:solidFill>
                  <a:schemeClr val="tx1">
                    <a:alpha val="6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5" name="사각형: 둥근 모서리 214">
                <a:extLst>
                  <a:ext uri="{FF2B5EF4-FFF2-40B4-BE49-F238E27FC236}">
                    <a16:creationId xmlns:a16="http://schemas.microsoft.com/office/drawing/2014/main" id="{E23A6ABD-6FF3-45B7-BF3D-53EF8537CCAF}"/>
                  </a:ext>
                </a:extLst>
              </p:cNvPr>
              <p:cNvSpPr/>
              <p:nvPr/>
            </p:nvSpPr>
            <p:spPr>
              <a:xfrm>
                <a:off x="4626994" y="2245492"/>
                <a:ext cx="507962" cy="211452"/>
              </a:xfrm>
              <a:prstGeom prst="roundRect">
                <a:avLst/>
              </a:prstGeom>
              <a:solidFill>
                <a:srgbClr val="4B43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10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상점</a:t>
                </a:r>
              </a:p>
            </p:txBody>
          </p:sp>
          <p:sp>
            <p:nvSpPr>
              <p:cNvPr id="216" name="사각형: 둥근 모서리 215">
                <a:extLst>
                  <a:ext uri="{FF2B5EF4-FFF2-40B4-BE49-F238E27FC236}">
                    <a16:creationId xmlns:a16="http://schemas.microsoft.com/office/drawing/2014/main" id="{41727552-4125-4464-A8CA-652D541C0927}"/>
                  </a:ext>
                </a:extLst>
              </p:cNvPr>
              <p:cNvSpPr/>
              <p:nvPr/>
            </p:nvSpPr>
            <p:spPr>
              <a:xfrm>
                <a:off x="5142846" y="2245492"/>
                <a:ext cx="507962" cy="211452"/>
              </a:xfrm>
              <a:prstGeom prst="roundRect">
                <a:avLst/>
              </a:prstGeom>
              <a:solidFill>
                <a:srgbClr val="4B43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1000" dirty="0" err="1">
                    <a:solidFill>
                      <a:schemeClr val="bg1">
                        <a:lumMod val="6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재구입</a:t>
                </a:r>
                <a:endParaRPr lang="ko-KR" altLang="en-US" sz="1000" dirty="0">
                  <a:solidFill>
                    <a:schemeClr val="bg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grpSp>
            <p:nvGrpSpPr>
              <p:cNvPr id="217" name="그룹 216">
                <a:extLst>
                  <a:ext uri="{FF2B5EF4-FFF2-40B4-BE49-F238E27FC236}">
                    <a16:creationId xmlns:a16="http://schemas.microsoft.com/office/drawing/2014/main" id="{D18DA8C5-8434-4486-969A-D03A500AC237}"/>
                  </a:ext>
                </a:extLst>
              </p:cNvPr>
              <p:cNvGrpSpPr/>
              <p:nvPr/>
            </p:nvGrpSpPr>
            <p:grpSpPr>
              <a:xfrm>
                <a:off x="4730092" y="3781095"/>
                <a:ext cx="1153547" cy="448150"/>
                <a:chOff x="1837281" y="30138"/>
                <a:chExt cx="1158261" cy="449981"/>
              </a:xfrm>
            </p:grpSpPr>
            <p:sp>
              <p:nvSpPr>
                <p:cNvPr id="284" name="사각형: 둥근 모서리 283">
                  <a:extLst>
                    <a:ext uri="{FF2B5EF4-FFF2-40B4-BE49-F238E27FC236}">
                      <a16:creationId xmlns:a16="http://schemas.microsoft.com/office/drawing/2014/main" id="{00C39FAA-8893-4DDD-A597-2FE9060441A8}"/>
                    </a:ext>
                  </a:extLst>
                </p:cNvPr>
                <p:cNvSpPr/>
                <p:nvPr/>
              </p:nvSpPr>
              <p:spPr>
                <a:xfrm>
                  <a:off x="1837281" y="30138"/>
                  <a:ext cx="1121043" cy="449981"/>
                </a:xfrm>
                <a:prstGeom prst="roundRect">
                  <a:avLst/>
                </a:prstGeom>
                <a:solidFill>
                  <a:schemeClr val="tx1">
                    <a:alpha val="7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85" name="사각형: 둥근 모서리 284">
                  <a:extLst>
                    <a:ext uri="{FF2B5EF4-FFF2-40B4-BE49-F238E27FC236}">
                      <a16:creationId xmlns:a16="http://schemas.microsoft.com/office/drawing/2014/main" id="{5E3D0237-B128-403B-923A-C126C7087FA1}"/>
                    </a:ext>
                  </a:extLst>
                </p:cNvPr>
                <p:cNvSpPr/>
                <p:nvPr/>
              </p:nvSpPr>
              <p:spPr>
                <a:xfrm>
                  <a:off x="2507910" y="352000"/>
                  <a:ext cx="379056" cy="92360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600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    500</a:t>
                  </a:r>
                  <a:endParaRPr lang="ko-KR" altLang="en-US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86" name="TextBox 285">
                  <a:extLst>
                    <a:ext uri="{FF2B5EF4-FFF2-40B4-BE49-F238E27FC236}">
                      <a16:creationId xmlns:a16="http://schemas.microsoft.com/office/drawing/2014/main" id="{1AE7FFC6-998B-4F65-9530-F088A1F15A7C}"/>
                    </a:ext>
                  </a:extLst>
                </p:cNvPr>
                <p:cNvSpPr txBox="1"/>
                <p:nvPr/>
              </p:nvSpPr>
              <p:spPr>
                <a:xfrm>
                  <a:off x="2108356" y="31081"/>
                  <a:ext cx="887186" cy="20087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700" dirty="0" err="1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어비스</a:t>
                  </a:r>
                  <a:r>
                    <a:rPr lang="ko-KR" altLang="en-US" sz="7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</a:t>
                  </a:r>
                  <a:r>
                    <a:rPr lang="en-US" altLang="ko-KR" sz="7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500</a:t>
                  </a:r>
                  <a:r>
                    <a:rPr lang="ko-KR" altLang="en-US" sz="7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개 상자</a:t>
                  </a:r>
                </a:p>
              </p:txBody>
            </p:sp>
            <p:sp>
              <p:nvSpPr>
                <p:cNvPr id="287" name="TextBox 286">
                  <a:extLst>
                    <a:ext uri="{FF2B5EF4-FFF2-40B4-BE49-F238E27FC236}">
                      <a16:creationId xmlns:a16="http://schemas.microsoft.com/office/drawing/2014/main" id="{49F6A977-54D6-4277-81D9-1CFD332FEF2D}"/>
                    </a:ext>
                  </a:extLst>
                </p:cNvPr>
                <p:cNvSpPr txBox="1"/>
                <p:nvPr/>
              </p:nvSpPr>
              <p:spPr>
                <a:xfrm>
                  <a:off x="2335346" y="160741"/>
                  <a:ext cx="653801" cy="2163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계정당 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0/4</a:t>
                  </a:r>
                  <a:endParaRPr lang="ko-KR" altLang="en-US" sz="8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grpSp>
            <p:nvGrpSpPr>
              <p:cNvPr id="218" name="그룹 217">
                <a:extLst>
                  <a:ext uri="{FF2B5EF4-FFF2-40B4-BE49-F238E27FC236}">
                    <a16:creationId xmlns:a16="http://schemas.microsoft.com/office/drawing/2014/main" id="{1CBADF1A-88EB-46A5-9202-52FD83607118}"/>
                  </a:ext>
                </a:extLst>
              </p:cNvPr>
              <p:cNvGrpSpPr/>
              <p:nvPr/>
            </p:nvGrpSpPr>
            <p:grpSpPr>
              <a:xfrm>
                <a:off x="4730094" y="3177697"/>
                <a:ext cx="1187740" cy="449020"/>
                <a:chOff x="1837281" y="29264"/>
                <a:chExt cx="1192591" cy="450855"/>
              </a:xfrm>
            </p:grpSpPr>
            <p:sp>
              <p:nvSpPr>
                <p:cNvPr id="279" name="사각형: 둥근 모서리 278">
                  <a:extLst>
                    <a:ext uri="{FF2B5EF4-FFF2-40B4-BE49-F238E27FC236}">
                      <a16:creationId xmlns:a16="http://schemas.microsoft.com/office/drawing/2014/main" id="{88C2967F-6306-4BAB-AFF1-8C0F2D424E0F}"/>
                    </a:ext>
                  </a:extLst>
                </p:cNvPr>
                <p:cNvSpPr/>
                <p:nvPr/>
              </p:nvSpPr>
              <p:spPr>
                <a:xfrm>
                  <a:off x="1837281" y="30138"/>
                  <a:ext cx="1121043" cy="449981"/>
                </a:xfrm>
                <a:prstGeom prst="roundRect">
                  <a:avLst/>
                </a:prstGeom>
                <a:solidFill>
                  <a:schemeClr val="tx1">
                    <a:alpha val="7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80" name="사각형: 둥근 모서리 279">
                  <a:extLst>
                    <a:ext uri="{FF2B5EF4-FFF2-40B4-BE49-F238E27FC236}">
                      <a16:creationId xmlns:a16="http://schemas.microsoft.com/office/drawing/2014/main" id="{84D475D6-3C28-4609-95C2-750682E477AB}"/>
                    </a:ext>
                  </a:extLst>
                </p:cNvPr>
                <p:cNvSpPr/>
                <p:nvPr/>
              </p:nvSpPr>
              <p:spPr>
                <a:xfrm>
                  <a:off x="2507910" y="352000"/>
                  <a:ext cx="379056" cy="92360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600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500</a:t>
                  </a:r>
                  <a:endParaRPr lang="ko-KR" altLang="en-US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81" name="TextBox 280">
                  <a:extLst>
                    <a:ext uri="{FF2B5EF4-FFF2-40B4-BE49-F238E27FC236}">
                      <a16:creationId xmlns:a16="http://schemas.microsoft.com/office/drawing/2014/main" id="{BA3F69C2-5EA4-4810-B3C3-CCFBAD9BC245}"/>
                    </a:ext>
                  </a:extLst>
                </p:cNvPr>
                <p:cNvSpPr txBox="1"/>
                <p:nvPr/>
              </p:nvSpPr>
              <p:spPr>
                <a:xfrm>
                  <a:off x="2207962" y="29264"/>
                  <a:ext cx="185485" cy="2163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ko-KR" altLang="en-US" sz="8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82" name="TextBox 281">
                  <a:extLst>
                    <a:ext uri="{FF2B5EF4-FFF2-40B4-BE49-F238E27FC236}">
                      <a16:creationId xmlns:a16="http://schemas.microsoft.com/office/drawing/2014/main" id="{12234C6B-5EB2-4573-8B21-6C01D32C8709}"/>
                    </a:ext>
                  </a:extLst>
                </p:cNvPr>
                <p:cNvSpPr txBox="1"/>
                <p:nvPr/>
              </p:nvSpPr>
              <p:spPr>
                <a:xfrm>
                  <a:off x="2195802" y="152037"/>
                  <a:ext cx="834070" cy="2163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계정당 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1</a:t>
                  </a:r>
                  <a:r>
                    <a:rPr lang="ko-KR" altLang="en-US" sz="8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주 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0/5</a:t>
                  </a:r>
                  <a:endParaRPr lang="ko-KR" altLang="en-US" sz="8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grpSp>
            <p:nvGrpSpPr>
              <p:cNvPr id="219" name="그룹 218">
                <a:extLst>
                  <a:ext uri="{FF2B5EF4-FFF2-40B4-BE49-F238E27FC236}">
                    <a16:creationId xmlns:a16="http://schemas.microsoft.com/office/drawing/2014/main" id="{58A32904-D71A-457E-99BE-EE74C9BE2D1B}"/>
                  </a:ext>
                </a:extLst>
              </p:cNvPr>
              <p:cNvGrpSpPr/>
              <p:nvPr/>
            </p:nvGrpSpPr>
            <p:grpSpPr>
              <a:xfrm>
                <a:off x="4730093" y="2576039"/>
                <a:ext cx="1210220" cy="448150"/>
                <a:chOff x="1837281" y="30138"/>
                <a:chExt cx="1215165" cy="449981"/>
              </a:xfrm>
            </p:grpSpPr>
            <p:sp>
              <p:nvSpPr>
                <p:cNvPr id="273" name="사각형: 둥근 모서리 272">
                  <a:extLst>
                    <a:ext uri="{FF2B5EF4-FFF2-40B4-BE49-F238E27FC236}">
                      <a16:creationId xmlns:a16="http://schemas.microsoft.com/office/drawing/2014/main" id="{FF043A2B-9E93-4ED9-856F-20D08364C19E}"/>
                    </a:ext>
                  </a:extLst>
                </p:cNvPr>
                <p:cNvSpPr/>
                <p:nvPr/>
              </p:nvSpPr>
              <p:spPr>
                <a:xfrm>
                  <a:off x="1837281" y="30138"/>
                  <a:ext cx="1121043" cy="449981"/>
                </a:xfrm>
                <a:prstGeom prst="roundRect">
                  <a:avLst/>
                </a:prstGeom>
                <a:solidFill>
                  <a:schemeClr val="tx1">
                    <a:alpha val="7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pic>
              <p:nvPicPr>
                <p:cNvPr id="274" name="그림 273">
                  <a:extLst>
                    <a:ext uri="{FF2B5EF4-FFF2-40B4-BE49-F238E27FC236}">
                      <a16:creationId xmlns:a16="http://schemas.microsoft.com/office/drawing/2014/main" id="{F722780D-CD78-40FC-82B6-12FBE68B8D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01680" y="75406"/>
                  <a:ext cx="173622" cy="168754"/>
                </a:xfrm>
                <a:prstGeom prst="rect">
                  <a:avLst/>
                </a:prstGeom>
              </p:spPr>
            </p:pic>
            <p:sp>
              <p:nvSpPr>
                <p:cNvPr id="275" name="사각형: 둥근 모서리 274">
                  <a:extLst>
                    <a:ext uri="{FF2B5EF4-FFF2-40B4-BE49-F238E27FC236}">
                      <a16:creationId xmlns:a16="http://schemas.microsoft.com/office/drawing/2014/main" id="{EF6298A3-D9BC-475F-A8C3-37C1D46A1EC2}"/>
                    </a:ext>
                  </a:extLst>
                </p:cNvPr>
                <p:cNvSpPr/>
                <p:nvPr/>
              </p:nvSpPr>
              <p:spPr>
                <a:xfrm>
                  <a:off x="2507910" y="352000"/>
                  <a:ext cx="379056" cy="92360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600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500</a:t>
                  </a:r>
                  <a:endParaRPr lang="ko-KR" altLang="en-US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36795931-8856-4489-BB51-3652C35681E0}"/>
                    </a:ext>
                  </a:extLst>
                </p:cNvPr>
                <p:cNvSpPr txBox="1"/>
                <p:nvPr/>
              </p:nvSpPr>
              <p:spPr>
                <a:xfrm>
                  <a:off x="2102487" y="32947"/>
                  <a:ext cx="949959" cy="1854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6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라이언 코어 </a:t>
                  </a:r>
                  <a:r>
                    <a:rPr lang="en-US" altLang="ko-KR" sz="6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400</a:t>
                  </a:r>
                  <a:r>
                    <a:rPr lang="ko-KR" altLang="en-US" sz="6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개 상자</a:t>
                  </a:r>
                </a:p>
              </p:txBody>
            </p:sp>
          </p:grpSp>
          <p:sp>
            <p:nvSpPr>
              <p:cNvPr id="267" name="사각형: 둥근 모서리 266">
                <a:extLst>
                  <a:ext uri="{FF2B5EF4-FFF2-40B4-BE49-F238E27FC236}">
                    <a16:creationId xmlns:a16="http://schemas.microsoft.com/office/drawing/2014/main" id="{CB6DF09C-B03F-464F-800A-B6877E609324}"/>
                  </a:ext>
                </a:extLst>
              </p:cNvPr>
              <p:cNvSpPr/>
              <p:nvPr/>
            </p:nvSpPr>
            <p:spPr>
              <a:xfrm>
                <a:off x="5957261" y="3775513"/>
                <a:ext cx="1116483" cy="448150"/>
              </a:xfrm>
              <a:prstGeom prst="roundRect">
                <a:avLst/>
              </a:prstGeom>
              <a:solidFill>
                <a:schemeClr val="tx1">
                  <a:alpha val="7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grpSp>
            <p:nvGrpSpPr>
              <p:cNvPr id="221" name="그룹 220">
                <a:extLst>
                  <a:ext uri="{FF2B5EF4-FFF2-40B4-BE49-F238E27FC236}">
                    <a16:creationId xmlns:a16="http://schemas.microsoft.com/office/drawing/2014/main" id="{CDD8A297-1359-410D-B7B6-220ED4E31179}"/>
                  </a:ext>
                </a:extLst>
              </p:cNvPr>
              <p:cNvGrpSpPr/>
              <p:nvPr/>
            </p:nvGrpSpPr>
            <p:grpSpPr>
              <a:xfrm>
                <a:off x="5957261" y="3162116"/>
                <a:ext cx="1152018" cy="461200"/>
                <a:chOff x="1837281" y="17035"/>
                <a:chExt cx="1156722" cy="463084"/>
              </a:xfrm>
            </p:grpSpPr>
            <p:sp>
              <p:nvSpPr>
                <p:cNvPr id="262" name="사각형: 둥근 모서리 261">
                  <a:extLst>
                    <a:ext uri="{FF2B5EF4-FFF2-40B4-BE49-F238E27FC236}">
                      <a16:creationId xmlns:a16="http://schemas.microsoft.com/office/drawing/2014/main" id="{BAEA6262-1827-40E4-BE73-6BCBB908F344}"/>
                    </a:ext>
                  </a:extLst>
                </p:cNvPr>
                <p:cNvSpPr/>
                <p:nvPr/>
              </p:nvSpPr>
              <p:spPr>
                <a:xfrm>
                  <a:off x="1837281" y="30138"/>
                  <a:ext cx="1121043" cy="449981"/>
                </a:xfrm>
                <a:prstGeom prst="roundRect">
                  <a:avLst/>
                </a:prstGeom>
                <a:solidFill>
                  <a:schemeClr val="tx1">
                    <a:alpha val="7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63" name="사각형: 둥근 모서리 262">
                  <a:extLst>
                    <a:ext uri="{FF2B5EF4-FFF2-40B4-BE49-F238E27FC236}">
                      <a16:creationId xmlns:a16="http://schemas.microsoft.com/office/drawing/2014/main" id="{A1CBE3FC-B05B-4B2F-A747-3986998369B5}"/>
                    </a:ext>
                  </a:extLst>
                </p:cNvPr>
                <p:cNvSpPr/>
                <p:nvPr/>
              </p:nvSpPr>
              <p:spPr>
                <a:xfrm>
                  <a:off x="2507910" y="352000"/>
                  <a:ext cx="379056" cy="92360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600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815</a:t>
                  </a:r>
                  <a:endParaRPr lang="ko-KR" altLang="en-US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64" name="TextBox 263">
                  <a:extLst>
                    <a:ext uri="{FF2B5EF4-FFF2-40B4-BE49-F238E27FC236}">
                      <a16:creationId xmlns:a16="http://schemas.microsoft.com/office/drawing/2014/main" id="{044E0743-95F5-4E28-9EAE-DED0DF6D45AB}"/>
                    </a:ext>
                  </a:extLst>
                </p:cNvPr>
                <p:cNvSpPr txBox="1"/>
                <p:nvPr/>
              </p:nvSpPr>
              <p:spPr>
                <a:xfrm>
                  <a:off x="2573089" y="17035"/>
                  <a:ext cx="185485" cy="2163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ko-KR" altLang="en-US" sz="8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65" name="TextBox 264">
                  <a:extLst>
                    <a:ext uri="{FF2B5EF4-FFF2-40B4-BE49-F238E27FC236}">
                      <a16:creationId xmlns:a16="http://schemas.microsoft.com/office/drawing/2014/main" id="{01B37966-FB52-494E-B293-E763350A8251}"/>
                    </a:ext>
                  </a:extLst>
                </p:cNvPr>
                <p:cNvSpPr txBox="1"/>
                <p:nvPr/>
              </p:nvSpPr>
              <p:spPr>
                <a:xfrm>
                  <a:off x="2340204" y="144046"/>
                  <a:ext cx="653799" cy="2163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계정당 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0/5</a:t>
                  </a:r>
                  <a:endParaRPr lang="ko-KR" altLang="en-US" sz="8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grpSp>
            <p:nvGrpSpPr>
              <p:cNvPr id="222" name="그룹 221">
                <a:extLst>
                  <a:ext uri="{FF2B5EF4-FFF2-40B4-BE49-F238E27FC236}">
                    <a16:creationId xmlns:a16="http://schemas.microsoft.com/office/drawing/2014/main" id="{4EE7C338-EB1C-47A2-9BE2-3A4F7724387A}"/>
                  </a:ext>
                </a:extLst>
              </p:cNvPr>
              <p:cNvGrpSpPr/>
              <p:nvPr/>
            </p:nvGrpSpPr>
            <p:grpSpPr>
              <a:xfrm>
                <a:off x="5957257" y="2546604"/>
                <a:ext cx="1192098" cy="479370"/>
                <a:chOff x="1837281" y="1807"/>
                <a:chExt cx="1196971" cy="481329"/>
              </a:xfrm>
            </p:grpSpPr>
            <p:sp>
              <p:nvSpPr>
                <p:cNvPr id="257" name="사각형: 둥근 모서리 256">
                  <a:extLst>
                    <a:ext uri="{FF2B5EF4-FFF2-40B4-BE49-F238E27FC236}">
                      <a16:creationId xmlns:a16="http://schemas.microsoft.com/office/drawing/2014/main" id="{5A412615-45E2-4B77-B813-6C7ADDE5AD8C}"/>
                    </a:ext>
                  </a:extLst>
                </p:cNvPr>
                <p:cNvSpPr/>
                <p:nvPr/>
              </p:nvSpPr>
              <p:spPr>
                <a:xfrm>
                  <a:off x="1837281" y="30138"/>
                  <a:ext cx="1121043" cy="449981"/>
                </a:xfrm>
                <a:prstGeom prst="roundRect">
                  <a:avLst/>
                </a:prstGeom>
                <a:solidFill>
                  <a:schemeClr val="tx1">
                    <a:alpha val="7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58" name="사각형: 둥근 모서리 257">
                  <a:extLst>
                    <a:ext uri="{FF2B5EF4-FFF2-40B4-BE49-F238E27FC236}">
                      <a16:creationId xmlns:a16="http://schemas.microsoft.com/office/drawing/2014/main" id="{429B73FF-8D0C-440D-A2F6-01F62B6413CF}"/>
                    </a:ext>
                  </a:extLst>
                </p:cNvPr>
                <p:cNvSpPr/>
                <p:nvPr/>
              </p:nvSpPr>
              <p:spPr>
                <a:xfrm>
                  <a:off x="2507910" y="352000"/>
                  <a:ext cx="379056" cy="92360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600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1945</a:t>
                  </a:r>
                  <a:endParaRPr lang="ko-KR" altLang="en-US" sz="600" dirty="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59" name="TextBox 258">
                  <a:extLst>
                    <a:ext uri="{FF2B5EF4-FFF2-40B4-BE49-F238E27FC236}">
                      <a16:creationId xmlns:a16="http://schemas.microsoft.com/office/drawing/2014/main" id="{1F2C236A-8190-45EB-BECF-EBA666798DFA}"/>
                    </a:ext>
                  </a:extLst>
                </p:cNvPr>
                <p:cNvSpPr txBox="1"/>
                <p:nvPr/>
              </p:nvSpPr>
              <p:spPr>
                <a:xfrm>
                  <a:off x="2083044" y="1807"/>
                  <a:ext cx="951208" cy="3090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ko-KR" altLang="en-US" sz="7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</a:t>
                  </a:r>
                  <a:r>
                    <a:rPr lang="en-US" altLang="ko-KR" sz="7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105</a:t>
                  </a:r>
                  <a:r>
                    <a:rPr lang="ko-KR" altLang="en-US" sz="7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레벨 옵션 </a:t>
                  </a:r>
                  <a:r>
                    <a:rPr lang="ko-KR" altLang="en-US" sz="700" dirty="0" err="1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에픽</a:t>
                  </a:r>
                  <a:r>
                    <a:rPr lang="ko-KR" altLang="en-US" sz="7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      </a:t>
                  </a:r>
                  <a:r>
                    <a:rPr lang="ko-KR" altLang="en-US" sz="700" dirty="0" err="1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방어구</a:t>
                  </a:r>
                  <a:r>
                    <a:rPr lang="ko-KR" altLang="en-US" sz="7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선택권</a:t>
                  </a:r>
                </a:p>
              </p:txBody>
            </p:sp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863076B4-00F4-4291-84B4-71E1889BE2B1}"/>
                    </a:ext>
                  </a:extLst>
                </p:cNvPr>
                <p:cNvSpPr txBox="1"/>
                <p:nvPr/>
              </p:nvSpPr>
              <p:spPr>
                <a:xfrm>
                  <a:off x="2036824" y="266812"/>
                  <a:ext cx="653801" cy="2163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계정당 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0/1</a:t>
                  </a:r>
                  <a:endParaRPr lang="ko-KR" altLang="en-US" sz="8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AF1B81DD-CE7A-446C-BED2-C9F73FCAE8BF}"/>
                  </a:ext>
                </a:extLst>
              </p:cNvPr>
              <p:cNvSpPr/>
              <p:nvPr/>
            </p:nvSpPr>
            <p:spPr>
              <a:xfrm>
                <a:off x="7186385" y="2581626"/>
                <a:ext cx="79347" cy="277515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CDC7AF07-3C9A-4EEB-8C57-E3FEC7AA0863}"/>
                  </a:ext>
                </a:extLst>
              </p:cNvPr>
              <p:cNvSpPr/>
              <p:nvPr/>
            </p:nvSpPr>
            <p:spPr>
              <a:xfrm rot="16200000">
                <a:off x="7186384" y="5356783"/>
                <a:ext cx="79347" cy="79347"/>
              </a:xfrm>
              <a:prstGeom prst="rect">
                <a:avLst/>
              </a:prstGeom>
              <a:solidFill>
                <a:schemeClr val="tx1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ACF649CA-6898-4A8E-9138-A79A1478C848}"/>
                  </a:ext>
                </a:extLst>
              </p:cNvPr>
              <p:cNvSpPr/>
              <p:nvPr/>
            </p:nvSpPr>
            <p:spPr>
              <a:xfrm rot="16200000" flipH="1" flipV="1">
                <a:off x="7186385" y="2502277"/>
                <a:ext cx="79347" cy="79347"/>
              </a:xfrm>
              <a:prstGeom prst="rect">
                <a:avLst/>
              </a:prstGeom>
              <a:solidFill>
                <a:schemeClr val="tx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26" name="이등변 삼각형 225">
                <a:extLst>
                  <a:ext uri="{FF2B5EF4-FFF2-40B4-BE49-F238E27FC236}">
                    <a16:creationId xmlns:a16="http://schemas.microsoft.com/office/drawing/2014/main" id="{B00D62E1-612F-4497-AC11-4EEF8A808FE1}"/>
                  </a:ext>
                </a:extLst>
              </p:cNvPr>
              <p:cNvSpPr/>
              <p:nvPr/>
            </p:nvSpPr>
            <p:spPr>
              <a:xfrm>
                <a:off x="7200964" y="2516188"/>
                <a:ext cx="45720" cy="5152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27" name="사각형: 둥근 모서리 226">
                <a:extLst>
                  <a:ext uri="{FF2B5EF4-FFF2-40B4-BE49-F238E27FC236}">
                    <a16:creationId xmlns:a16="http://schemas.microsoft.com/office/drawing/2014/main" id="{8855C11C-1151-40E5-AAB4-8A1E136AB8E8}"/>
                  </a:ext>
                </a:extLst>
              </p:cNvPr>
              <p:cNvSpPr/>
              <p:nvPr/>
            </p:nvSpPr>
            <p:spPr>
              <a:xfrm>
                <a:off x="5296870" y="5786296"/>
                <a:ext cx="569606" cy="249394"/>
              </a:xfrm>
              <a:prstGeom prst="roundRect">
                <a:avLst/>
              </a:prstGeom>
              <a:solidFill>
                <a:srgbClr val="0F35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판매</a:t>
                </a:r>
              </a:p>
            </p:txBody>
          </p:sp>
          <p:sp>
            <p:nvSpPr>
              <p:cNvPr id="228" name="사각형: 둥근 모서리 227">
                <a:extLst>
                  <a:ext uri="{FF2B5EF4-FFF2-40B4-BE49-F238E27FC236}">
                    <a16:creationId xmlns:a16="http://schemas.microsoft.com/office/drawing/2014/main" id="{0F44F5F8-FFEF-4F07-BBE7-2F35A91AE7B1}"/>
                  </a:ext>
                </a:extLst>
              </p:cNvPr>
              <p:cNvSpPr/>
              <p:nvPr/>
            </p:nvSpPr>
            <p:spPr>
              <a:xfrm>
                <a:off x="5965292" y="5785384"/>
                <a:ext cx="569606" cy="249394"/>
              </a:xfrm>
              <a:prstGeom prst="roundRect">
                <a:avLst/>
              </a:prstGeom>
              <a:solidFill>
                <a:srgbClr val="0F35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구입</a:t>
                </a:r>
              </a:p>
            </p:txBody>
          </p:sp>
          <p:sp>
            <p:nvSpPr>
              <p:cNvPr id="255" name="사각형: 둥근 모서리 254">
                <a:extLst>
                  <a:ext uri="{FF2B5EF4-FFF2-40B4-BE49-F238E27FC236}">
                    <a16:creationId xmlns:a16="http://schemas.microsoft.com/office/drawing/2014/main" id="{2EAE759E-8EA0-4542-97CD-34763CE5045D}"/>
                  </a:ext>
                </a:extLst>
              </p:cNvPr>
              <p:cNvSpPr/>
              <p:nvPr/>
            </p:nvSpPr>
            <p:spPr>
              <a:xfrm>
                <a:off x="6329362" y="5506511"/>
                <a:ext cx="747857" cy="155407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        600</a:t>
                </a:r>
                <a:endParaRPr lang="ko-KR" altLang="en-US" sz="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80DD93C3-576B-4F8B-B704-93A3C5985D83}"/>
                  </a:ext>
                </a:extLst>
              </p:cNvPr>
              <p:cNvSpPr txBox="1"/>
              <p:nvPr/>
            </p:nvSpPr>
            <p:spPr>
              <a:xfrm>
                <a:off x="5670329" y="5463845"/>
                <a:ext cx="75373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00B05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보유재료 </a:t>
                </a:r>
                <a:r>
                  <a:rPr lang="en-US" altLang="ko-KR" sz="1000" dirty="0">
                    <a:solidFill>
                      <a:srgbClr val="00B05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</a:t>
                </a:r>
                <a:endParaRPr lang="ko-KR" altLang="en-US" sz="1000" dirty="0">
                  <a:solidFill>
                    <a:srgbClr val="00B05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grpSp>
            <p:nvGrpSpPr>
              <p:cNvPr id="231" name="그룹 230">
                <a:extLst>
                  <a:ext uri="{FF2B5EF4-FFF2-40B4-BE49-F238E27FC236}">
                    <a16:creationId xmlns:a16="http://schemas.microsoft.com/office/drawing/2014/main" id="{9C910352-0C1C-4D51-A090-E93EA8670B64}"/>
                  </a:ext>
                </a:extLst>
              </p:cNvPr>
              <p:cNvGrpSpPr/>
              <p:nvPr/>
            </p:nvGrpSpPr>
            <p:grpSpPr>
              <a:xfrm>
                <a:off x="5957257" y="4375860"/>
                <a:ext cx="1116481" cy="448150"/>
                <a:chOff x="5957257" y="4313939"/>
                <a:chExt cx="1121043" cy="449981"/>
              </a:xfrm>
            </p:grpSpPr>
            <p:grpSp>
              <p:nvGrpSpPr>
                <p:cNvPr id="250" name="그룹 249">
                  <a:extLst>
                    <a:ext uri="{FF2B5EF4-FFF2-40B4-BE49-F238E27FC236}">
                      <a16:creationId xmlns:a16="http://schemas.microsoft.com/office/drawing/2014/main" id="{9F268968-E304-4E59-90C9-E4CF505CFCBF}"/>
                    </a:ext>
                  </a:extLst>
                </p:cNvPr>
                <p:cNvGrpSpPr/>
                <p:nvPr/>
              </p:nvGrpSpPr>
              <p:grpSpPr>
                <a:xfrm>
                  <a:off x="5957257" y="4313939"/>
                  <a:ext cx="1121043" cy="449981"/>
                  <a:chOff x="1837281" y="30138"/>
                  <a:chExt cx="1121043" cy="449981"/>
                </a:xfrm>
              </p:grpSpPr>
              <p:sp>
                <p:nvSpPr>
                  <p:cNvPr id="252" name="사각형: 둥근 모서리 251">
                    <a:extLst>
                      <a:ext uri="{FF2B5EF4-FFF2-40B4-BE49-F238E27FC236}">
                        <a16:creationId xmlns:a16="http://schemas.microsoft.com/office/drawing/2014/main" id="{93C5CC7C-DEC7-4324-AE09-265E1955B1C7}"/>
                      </a:ext>
                    </a:extLst>
                  </p:cNvPr>
                  <p:cNvSpPr/>
                  <p:nvPr/>
                </p:nvSpPr>
                <p:spPr>
                  <a:xfrm>
                    <a:off x="1837281" y="30138"/>
                    <a:ext cx="1121043" cy="449981"/>
                  </a:xfrm>
                  <a:prstGeom prst="roundRect">
                    <a:avLst/>
                  </a:prstGeom>
                  <a:solidFill>
                    <a:schemeClr val="tx1">
                      <a:alpha val="72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253" name="TextBox 252">
                    <a:extLst>
                      <a:ext uri="{FF2B5EF4-FFF2-40B4-BE49-F238E27FC236}">
                        <a16:creationId xmlns:a16="http://schemas.microsoft.com/office/drawing/2014/main" id="{D00FDDF9-C1B5-4B78-810F-823308AB0767}"/>
                      </a:ext>
                    </a:extLst>
                  </p:cNvPr>
                  <p:cNvSpPr txBox="1"/>
                  <p:nvPr/>
                </p:nvSpPr>
                <p:spPr>
                  <a:xfrm>
                    <a:off x="2188437" y="30138"/>
                    <a:ext cx="184731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ko-KR" altLang="en-US" sz="8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254" name="TextBox 253">
                    <a:extLst>
                      <a:ext uri="{FF2B5EF4-FFF2-40B4-BE49-F238E27FC236}">
                        <a16:creationId xmlns:a16="http://schemas.microsoft.com/office/drawing/2014/main" id="{9D656037-60F8-4E8B-A05A-DE59699AD0BC}"/>
                      </a:ext>
                    </a:extLst>
                  </p:cNvPr>
                  <p:cNvSpPr txBox="1"/>
                  <p:nvPr/>
                </p:nvSpPr>
                <p:spPr>
                  <a:xfrm>
                    <a:off x="2131287" y="173013"/>
                    <a:ext cx="184731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ko-KR" altLang="en-US" sz="8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F0D60C50-2F9C-4CD2-9C35-E04DA5371138}"/>
                    </a:ext>
                  </a:extLst>
                </p:cNvPr>
                <p:cNvSpPr/>
                <p:nvPr/>
              </p:nvSpPr>
              <p:spPr>
                <a:xfrm>
                  <a:off x="6021656" y="4366642"/>
                  <a:ext cx="164490" cy="167534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grpSp>
            <p:nvGrpSpPr>
              <p:cNvPr id="232" name="그룹 231">
                <a:extLst>
                  <a:ext uri="{FF2B5EF4-FFF2-40B4-BE49-F238E27FC236}">
                    <a16:creationId xmlns:a16="http://schemas.microsoft.com/office/drawing/2014/main" id="{3F90984A-C870-479B-9BAA-FF3B60ED534E}"/>
                  </a:ext>
                </a:extLst>
              </p:cNvPr>
              <p:cNvGrpSpPr/>
              <p:nvPr/>
            </p:nvGrpSpPr>
            <p:grpSpPr>
              <a:xfrm>
                <a:off x="5957257" y="4976206"/>
                <a:ext cx="1116481" cy="448150"/>
                <a:chOff x="5957257" y="4313939"/>
                <a:chExt cx="1121043" cy="449981"/>
              </a:xfrm>
            </p:grpSpPr>
            <p:grpSp>
              <p:nvGrpSpPr>
                <p:cNvPr id="245" name="그룹 244">
                  <a:extLst>
                    <a:ext uri="{FF2B5EF4-FFF2-40B4-BE49-F238E27FC236}">
                      <a16:creationId xmlns:a16="http://schemas.microsoft.com/office/drawing/2014/main" id="{B9C79C73-65D9-4512-A826-52B41ED65FF7}"/>
                    </a:ext>
                  </a:extLst>
                </p:cNvPr>
                <p:cNvGrpSpPr/>
                <p:nvPr/>
              </p:nvGrpSpPr>
              <p:grpSpPr>
                <a:xfrm>
                  <a:off x="5957257" y="4313939"/>
                  <a:ext cx="1121043" cy="449981"/>
                  <a:chOff x="1837281" y="30138"/>
                  <a:chExt cx="1121043" cy="449981"/>
                </a:xfrm>
              </p:grpSpPr>
              <p:sp>
                <p:nvSpPr>
                  <p:cNvPr id="247" name="사각형: 둥근 모서리 246">
                    <a:extLst>
                      <a:ext uri="{FF2B5EF4-FFF2-40B4-BE49-F238E27FC236}">
                        <a16:creationId xmlns:a16="http://schemas.microsoft.com/office/drawing/2014/main" id="{AC0C09AC-CB56-4A63-9EE1-DE363E26B762}"/>
                      </a:ext>
                    </a:extLst>
                  </p:cNvPr>
                  <p:cNvSpPr/>
                  <p:nvPr/>
                </p:nvSpPr>
                <p:spPr>
                  <a:xfrm>
                    <a:off x="1837281" y="30138"/>
                    <a:ext cx="1121043" cy="449981"/>
                  </a:xfrm>
                  <a:prstGeom prst="roundRect">
                    <a:avLst/>
                  </a:prstGeom>
                  <a:solidFill>
                    <a:schemeClr val="tx1">
                      <a:alpha val="72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1BE1A959-5B5A-4359-BE54-28A16DB55530}"/>
                      </a:ext>
                    </a:extLst>
                  </p:cNvPr>
                  <p:cNvSpPr txBox="1"/>
                  <p:nvPr/>
                </p:nvSpPr>
                <p:spPr>
                  <a:xfrm>
                    <a:off x="2188437" y="30138"/>
                    <a:ext cx="184731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ko-KR" altLang="en-US" sz="8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249" name="TextBox 248">
                    <a:extLst>
                      <a:ext uri="{FF2B5EF4-FFF2-40B4-BE49-F238E27FC236}">
                        <a16:creationId xmlns:a16="http://schemas.microsoft.com/office/drawing/2014/main" id="{9FB407E5-55E8-4B71-91AD-7D26B1BF4355}"/>
                      </a:ext>
                    </a:extLst>
                  </p:cNvPr>
                  <p:cNvSpPr txBox="1"/>
                  <p:nvPr/>
                </p:nvSpPr>
                <p:spPr>
                  <a:xfrm>
                    <a:off x="2131287" y="173013"/>
                    <a:ext cx="184731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ko-KR" altLang="en-US" sz="8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A7FC4A1E-6E03-4D0D-A451-877C76CBDFA2}"/>
                    </a:ext>
                  </a:extLst>
                </p:cNvPr>
                <p:cNvSpPr/>
                <p:nvPr/>
              </p:nvSpPr>
              <p:spPr>
                <a:xfrm>
                  <a:off x="6021656" y="4366642"/>
                  <a:ext cx="164490" cy="167534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grpSp>
            <p:nvGrpSpPr>
              <p:cNvPr id="233" name="그룹 232">
                <a:extLst>
                  <a:ext uri="{FF2B5EF4-FFF2-40B4-BE49-F238E27FC236}">
                    <a16:creationId xmlns:a16="http://schemas.microsoft.com/office/drawing/2014/main" id="{E0D5F5EB-A0A6-4D5A-81CA-06D883D7C4EB}"/>
                  </a:ext>
                </a:extLst>
              </p:cNvPr>
              <p:cNvGrpSpPr/>
              <p:nvPr/>
            </p:nvGrpSpPr>
            <p:grpSpPr>
              <a:xfrm>
                <a:off x="4730091" y="4986150"/>
                <a:ext cx="1116481" cy="448150"/>
                <a:chOff x="5957257" y="4313939"/>
                <a:chExt cx="1121043" cy="449981"/>
              </a:xfrm>
            </p:grpSpPr>
            <p:grpSp>
              <p:nvGrpSpPr>
                <p:cNvPr id="240" name="그룹 239">
                  <a:extLst>
                    <a:ext uri="{FF2B5EF4-FFF2-40B4-BE49-F238E27FC236}">
                      <a16:creationId xmlns:a16="http://schemas.microsoft.com/office/drawing/2014/main" id="{124D5161-AAA9-4664-8452-4B1BD375A46E}"/>
                    </a:ext>
                  </a:extLst>
                </p:cNvPr>
                <p:cNvGrpSpPr/>
                <p:nvPr/>
              </p:nvGrpSpPr>
              <p:grpSpPr>
                <a:xfrm>
                  <a:off x="5957257" y="4313939"/>
                  <a:ext cx="1121043" cy="449981"/>
                  <a:chOff x="1837281" y="30138"/>
                  <a:chExt cx="1121043" cy="449981"/>
                </a:xfrm>
              </p:grpSpPr>
              <p:sp>
                <p:nvSpPr>
                  <p:cNvPr id="242" name="사각형: 둥근 모서리 241">
                    <a:extLst>
                      <a:ext uri="{FF2B5EF4-FFF2-40B4-BE49-F238E27FC236}">
                        <a16:creationId xmlns:a16="http://schemas.microsoft.com/office/drawing/2014/main" id="{55AB3B38-9B5F-4830-B961-99D35DECF114}"/>
                      </a:ext>
                    </a:extLst>
                  </p:cNvPr>
                  <p:cNvSpPr/>
                  <p:nvPr/>
                </p:nvSpPr>
                <p:spPr>
                  <a:xfrm>
                    <a:off x="1837281" y="30138"/>
                    <a:ext cx="1121043" cy="449981"/>
                  </a:xfrm>
                  <a:prstGeom prst="roundRect">
                    <a:avLst/>
                  </a:prstGeom>
                  <a:solidFill>
                    <a:schemeClr val="tx1">
                      <a:alpha val="72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243" name="TextBox 242">
                    <a:extLst>
                      <a:ext uri="{FF2B5EF4-FFF2-40B4-BE49-F238E27FC236}">
                        <a16:creationId xmlns:a16="http://schemas.microsoft.com/office/drawing/2014/main" id="{40C30BDA-7931-4FBE-9B00-3487CABD7F5C}"/>
                      </a:ext>
                    </a:extLst>
                  </p:cNvPr>
                  <p:cNvSpPr txBox="1"/>
                  <p:nvPr/>
                </p:nvSpPr>
                <p:spPr>
                  <a:xfrm>
                    <a:off x="2188437" y="30138"/>
                    <a:ext cx="184731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ko-KR" altLang="en-US" sz="8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244" name="TextBox 243">
                    <a:extLst>
                      <a:ext uri="{FF2B5EF4-FFF2-40B4-BE49-F238E27FC236}">
                        <a16:creationId xmlns:a16="http://schemas.microsoft.com/office/drawing/2014/main" id="{586BCF34-5410-47EE-99FE-6647532763FE}"/>
                      </a:ext>
                    </a:extLst>
                  </p:cNvPr>
                  <p:cNvSpPr txBox="1"/>
                  <p:nvPr/>
                </p:nvSpPr>
                <p:spPr>
                  <a:xfrm>
                    <a:off x="2131287" y="173013"/>
                    <a:ext cx="184731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ko-KR" altLang="en-US" sz="8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  <p:sp>
              <p:nvSpPr>
                <p:cNvPr id="241" name="직사각형 240">
                  <a:extLst>
                    <a:ext uri="{FF2B5EF4-FFF2-40B4-BE49-F238E27FC236}">
                      <a16:creationId xmlns:a16="http://schemas.microsoft.com/office/drawing/2014/main" id="{ABB605BB-2C4A-46AB-8472-C693EBECCD2E}"/>
                    </a:ext>
                  </a:extLst>
                </p:cNvPr>
                <p:cNvSpPr/>
                <p:nvPr/>
              </p:nvSpPr>
              <p:spPr>
                <a:xfrm>
                  <a:off x="6021656" y="4366642"/>
                  <a:ext cx="164490" cy="167534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grpSp>
            <p:nvGrpSpPr>
              <p:cNvPr id="234" name="그룹 233">
                <a:extLst>
                  <a:ext uri="{FF2B5EF4-FFF2-40B4-BE49-F238E27FC236}">
                    <a16:creationId xmlns:a16="http://schemas.microsoft.com/office/drawing/2014/main" id="{B6C65903-0C7D-4790-B050-20D8A1CD6445}"/>
                  </a:ext>
                </a:extLst>
              </p:cNvPr>
              <p:cNvGrpSpPr/>
              <p:nvPr/>
            </p:nvGrpSpPr>
            <p:grpSpPr>
              <a:xfrm>
                <a:off x="4730091" y="4383623"/>
                <a:ext cx="1116481" cy="448150"/>
                <a:chOff x="5957257" y="4313939"/>
                <a:chExt cx="1121043" cy="449981"/>
              </a:xfrm>
            </p:grpSpPr>
            <p:grpSp>
              <p:nvGrpSpPr>
                <p:cNvPr id="235" name="그룹 234">
                  <a:extLst>
                    <a:ext uri="{FF2B5EF4-FFF2-40B4-BE49-F238E27FC236}">
                      <a16:creationId xmlns:a16="http://schemas.microsoft.com/office/drawing/2014/main" id="{877B999D-F19D-4AFF-9592-7A6F2861C4AF}"/>
                    </a:ext>
                  </a:extLst>
                </p:cNvPr>
                <p:cNvGrpSpPr/>
                <p:nvPr/>
              </p:nvGrpSpPr>
              <p:grpSpPr>
                <a:xfrm>
                  <a:off x="5957257" y="4313939"/>
                  <a:ext cx="1121043" cy="449981"/>
                  <a:chOff x="1837281" y="30138"/>
                  <a:chExt cx="1121043" cy="449981"/>
                </a:xfrm>
              </p:grpSpPr>
              <p:sp>
                <p:nvSpPr>
                  <p:cNvPr id="237" name="사각형: 둥근 모서리 236">
                    <a:extLst>
                      <a:ext uri="{FF2B5EF4-FFF2-40B4-BE49-F238E27FC236}">
                        <a16:creationId xmlns:a16="http://schemas.microsoft.com/office/drawing/2014/main" id="{55031964-6D09-41F3-AF00-CA9C38F9E026}"/>
                      </a:ext>
                    </a:extLst>
                  </p:cNvPr>
                  <p:cNvSpPr/>
                  <p:nvPr/>
                </p:nvSpPr>
                <p:spPr>
                  <a:xfrm>
                    <a:off x="1837281" y="30138"/>
                    <a:ext cx="1121043" cy="449981"/>
                  </a:xfrm>
                  <a:prstGeom prst="roundRect">
                    <a:avLst/>
                  </a:prstGeom>
                  <a:solidFill>
                    <a:schemeClr val="tx1">
                      <a:alpha val="72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238" name="TextBox 237">
                    <a:extLst>
                      <a:ext uri="{FF2B5EF4-FFF2-40B4-BE49-F238E27FC236}">
                        <a16:creationId xmlns:a16="http://schemas.microsoft.com/office/drawing/2014/main" id="{2C2DBCE0-AB45-4472-BE82-C4D5900596FD}"/>
                      </a:ext>
                    </a:extLst>
                  </p:cNvPr>
                  <p:cNvSpPr txBox="1"/>
                  <p:nvPr/>
                </p:nvSpPr>
                <p:spPr>
                  <a:xfrm>
                    <a:off x="2188437" y="30138"/>
                    <a:ext cx="184731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ko-KR" altLang="en-US" sz="8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239" name="TextBox 238">
                    <a:extLst>
                      <a:ext uri="{FF2B5EF4-FFF2-40B4-BE49-F238E27FC236}">
                        <a16:creationId xmlns:a16="http://schemas.microsoft.com/office/drawing/2014/main" id="{A72682A1-47B3-4016-88CC-24E7C3BE6831}"/>
                      </a:ext>
                    </a:extLst>
                  </p:cNvPr>
                  <p:cNvSpPr txBox="1"/>
                  <p:nvPr/>
                </p:nvSpPr>
                <p:spPr>
                  <a:xfrm>
                    <a:off x="2131287" y="173013"/>
                    <a:ext cx="184731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ko-KR" altLang="en-US" sz="8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  <p:sp>
              <p:nvSpPr>
                <p:cNvPr id="236" name="직사각형 235">
                  <a:extLst>
                    <a:ext uri="{FF2B5EF4-FFF2-40B4-BE49-F238E27FC236}">
                      <a16:creationId xmlns:a16="http://schemas.microsoft.com/office/drawing/2014/main" id="{37DB1218-9770-493A-91DC-5075FA4ACF9F}"/>
                    </a:ext>
                  </a:extLst>
                </p:cNvPr>
                <p:cNvSpPr/>
                <p:nvPr/>
              </p:nvSpPr>
              <p:spPr>
                <a:xfrm>
                  <a:off x="6021656" y="4366642"/>
                  <a:ext cx="164490" cy="167534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</p:grpSp>
        <p:pic>
          <p:nvPicPr>
            <p:cNvPr id="294" name="그림 293">
              <a:extLst>
                <a:ext uri="{FF2B5EF4-FFF2-40B4-BE49-F238E27FC236}">
                  <a16:creationId xmlns:a16="http://schemas.microsoft.com/office/drawing/2014/main" id="{F93AE70C-3A6D-470C-8BF8-8F5D8B49CB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538" t="15042" r="83600" b="71027"/>
            <a:stretch/>
          </p:blipFill>
          <p:spPr>
            <a:xfrm>
              <a:off x="9519929" y="6014729"/>
              <a:ext cx="262615" cy="233779"/>
            </a:xfrm>
            <a:prstGeom prst="rect">
              <a:avLst/>
            </a:prstGeom>
          </p:spPr>
        </p:pic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59F6F89D-0104-4E4D-ABC2-01E05348778B}"/>
                </a:ext>
              </a:extLst>
            </p:cNvPr>
            <p:cNvSpPr txBox="1"/>
            <p:nvPr/>
          </p:nvSpPr>
          <p:spPr>
            <a:xfrm>
              <a:off x="9885748" y="6125295"/>
              <a:ext cx="83067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계정당 </a:t>
              </a:r>
              <a:r>
                <a:rPr lang="en-US" altLang="ko-KR" sz="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r>
                <a:rPr lang="ko-KR" altLang="en-US" sz="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 </a:t>
              </a:r>
              <a:r>
                <a:rPr lang="en-US" altLang="ko-KR" sz="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0/1</a:t>
              </a:r>
              <a:endParaRPr lang="ko-KR" altLang="en-US" sz="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B163C43A-212B-449F-8D6C-CB5BD9084DAD}"/>
                </a:ext>
              </a:extLst>
            </p:cNvPr>
            <p:cNvSpPr txBox="1"/>
            <p:nvPr/>
          </p:nvSpPr>
          <p:spPr>
            <a:xfrm>
              <a:off x="9997125" y="6602815"/>
              <a:ext cx="69762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칼레이도 박스</a:t>
              </a:r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7A5DF1C6-968A-4072-B53F-4952828B05AF}"/>
                </a:ext>
              </a:extLst>
            </p:cNvPr>
            <p:cNvSpPr txBox="1"/>
            <p:nvPr/>
          </p:nvSpPr>
          <p:spPr>
            <a:xfrm>
              <a:off x="11010644" y="6583751"/>
              <a:ext cx="87746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힘의 정수 </a:t>
              </a:r>
              <a:r>
                <a:rPr lang="en-US" altLang="ko-KR" sz="7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r>
                <a:rPr lang="ko-KR" altLang="en-US" sz="7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 상자</a:t>
              </a: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2211E28-3363-4BD1-8FC7-A511E5EF9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44917" y="6623588"/>
              <a:ext cx="239870" cy="251964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7E9E05D-40F3-414E-89AA-0EB3BBBFA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743890" y="5997799"/>
              <a:ext cx="217298" cy="217298"/>
            </a:xfrm>
            <a:prstGeom prst="rect">
              <a:avLst/>
            </a:prstGeom>
          </p:spPr>
        </p:pic>
        <p:pic>
          <p:nvPicPr>
            <p:cNvPr id="300" name="그림 299">
              <a:extLst>
                <a:ext uri="{FF2B5EF4-FFF2-40B4-BE49-F238E27FC236}">
                  <a16:creationId xmlns:a16="http://schemas.microsoft.com/office/drawing/2014/main" id="{3C1FBB84-C29C-4892-9082-CDD0910840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817" t="1015" r="82545" b="89195"/>
            <a:stretch/>
          </p:blipFill>
          <p:spPr>
            <a:xfrm>
              <a:off x="9518352" y="7204893"/>
              <a:ext cx="230170" cy="231912"/>
            </a:xfrm>
            <a:prstGeom prst="rect">
              <a:avLst/>
            </a:prstGeom>
          </p:spPr>
        </p:pic>
        <p:pic>
          <p:nvPicPr>
            <p:cNvPr id="301" name="Picture 2" descr="태극기 한국 - Pixabay의 무료 벡터 그래픽">
              <a:extLst>
                <a:ext uri="{FF2B5EF4-FFF2-40B4-BE49-F238E27FC236}">
                  <a16:creationId xmlns:a16="http://schemas.microsoft.com/office/drawing/2014/main" id="{6653A0E2-793A-4AE0-94E1-5935F95AC6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29000" y="8980309"/>
              <a:ext cx="116555" cy="77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2" name="Picture 2" descr="태극기 한국 - Pixabay의 무료 벡터 그래픽">
              <a:extLst>
                <a:ext uri="{FF2B5EF4-FFF2-40B4-BE49-F238E27FC236}">
                  <a16:creationId xmlns:a16="http://schemas.microsoft.com/office/drawing/2014/main" id="{EC537541-1FBB-4305-83C5-977DA8D2B0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99130" y="7551019"/>
              <a:ext cx="89023" cy="5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3" name="Picture 2" descr="태극기 한국 - Pixabay의 무료 벡터 그래픽">
              <a:extLst>
                <a:ext uri="{FF2B5EF4-FFF2-40B4-BE49-F238E27FC236}">
                  <a16:creationId xmlns:a16="http://schemas.microsoft.com/office/drawing/2014/main" id="{950FF46E-DD11-490B-BA46-74AEAB3F37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13629" y="6341320"/>
              <a:ext cx="89023" cy="5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4" name="Picture 2" descr="태극기 한국 - Pixabay의 무료 벡터 그래픽">
              <a:extLst>
                <a:ext uri="{FF2B5EF4-FFF2-40B4-BE49-F238E27FC236}">
                  <a16:creationId xmlns:a16="http://schemas.microsoft.com/office/drawing/2014/main" id="{52AE7D39-A3CE-4D95-BC11-1A5D13E808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13629" y="6945700"/>
              <a:ext cx="89023" cy="5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5" name="Picture 2" descr="태극기 한국 - Pixabay의 무료 벡터 그래픽">
              <a:extLst>
                <a:ext uri="{FF2B5EF4-FFF2-40B4-BE49-F238E27FC236}">
                  <a16:creationId xmlns:a16="http://schemas.microsoft.com/office/drawing/2014/main" id="{A892AD8E-2C63-48A0-9060-A5C14D13FF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2119" y="6947325"/>
              <a:ext cx="89023" cy="5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6" name="Picture 2" descr="태극기 한국 - Pixabay의 무료 벡터 그래픽">
              <a:extLst>
                <a:ext uri="{FF2B5EF4-FFF2-40B4-BE49-F238E27FC236}">
                  <a16:creationId xmlns:a16="http://schemas.microsoft.com/office/drawing/2014/main" id="{40D388FC-7B12-4082-868A-BB0121EF46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3833" y="6347253"/>
              <a:ext cx="89023" cy="59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" name="그림 307">
              <a:extLst>
                <a:ext uri="{FF2B5EF4-FFF2-40B4-BE49-F238E27FC236}">
                  <a16:creationId xmlns:a16="http://schemas.microsoft.com/office/drawing/2014/main" id="{2B1A50AF-2634-452E-B25B-DDE19AEB8A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793" t="10229" r="85312" b="73415"/>
            <a:stretch/>
          </p:blipFill>
          <p:spPr>
            <a:xfrm>
              <a:off x="9519321" y="6610738"/>
              <a:ext cx="245669" cy="226351"/>
            </a:xfrm>
            <a:prstGeom prst="rect">
              <a:avLst/>
            </a:prstGeom>
          </p:spPr>
        </p:pic>
      </p:grpSp>
      <p:sp>
        <p:nvSpPr>
          <p:cNvPr id="28" name="타원 27">
            <a:extLst>
              <a:ext uri="{FF2B5EF4-FFF2-40B4-BE49-F238E27FC236}">
                <a16:creationId xmlns:a16="http://schemas.microsoft.com/office/drawing/2014/main" id="{DE86EFF6-19B6-4BE8-97BD-36FB4C041536}"/>
              </a:ext>
            </a:extLst>
          </p:cNvPr>
          <p:cNvSpPr/>
          <p:nvPr/>
        </p:nvSpPr>
        <p:spPr>
          <a:xfrm>
            <a:off x="3864368" y="1704375"/>
            <a:ext cx="469557" cy="45073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</a:p>
        </p:txBody>
      </p:sp>
      <p:sp>
        <p:nvSpPr>
          <p:cNvPr id="313" name="이등변 삼각형 312">
            <a:extLst>
              <a:ext uri="{FF2B5EF4-FFF2-40B4-BE49-F238E27FC236}">
                <a16:creationId xmlns:a16="http://schemas.microsoft.com/office/drawing/2014/main" id="{C620B678-488E-4374-9577-C24634EF61DD}"/>
              </a:ext>
            </a:extLst>
          </p:cNvPr>
          <p:cNvSpPr/>
          <p:nvPr/>
        </p:nvSpPr>
        <p:spPr>
          <a:xfrm flipV="1">
            <a:off x="-4361901" y="3518584"/>
            <a:ext cx="45720" cy="5152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1DD3A85-909C-5986-B0C5-C64DB340DE2A}"/>
              </a:ext>
            </a:extLst>
          </p:cNvPr>
          <p:cNvSpPr txBox="1"/>
          <p:nvPr/>
        </p:nvSpPr>
        <p:spPr>
          <a:xfrm>
            <a:off x="363320" y="192481"/>
            <a:ext cx="6393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2-5.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이벤트 기획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상점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7054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601BB2-8FC6-D121-86F6-3E8FCCA2EE68}"/>
              </a:ext>
            </a:extLst>
          </p:cNvPr>
          <p:cNvSpPr txBox="1"/>
          <p:nvPr/>
        </p:nvSpPr>
        <p:spPr>
          <a:xfrm>
            <a:off x="315686" y="470663"/>
            <a:ext cx="1102722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&lt;</a:t>
            </a:r>
            <a:r>
              <a:rPr lang="en-US" sz="1600" dirty="0" err="1"/>
              <a:t>필요한</a:t>
            </a:r>
            <a:r>
              <a:rPr lang="en-US" sz="1600" dirty="0"/>
              <a:t> </a:t>
            </a:r>
            <a:r>
              <a:rPr lang="en-US" sz="1600" dirty="0" err="1"/>
              <a:t>화면</a:t>
            </a:r>
            <a:r>
              <a:rPr lang="en-US" sz="1600" dirty="0"/>
              <a:t>&gt;</a:t>
            </a:r>
          </a:p>
          <a:p>
            <a:r>
              <a:rPr lang="en-US" sz="1600" dirty="0" err="1"/>
              <a:t>메인</a:t>
            </a:r>
            <a:r>
              <a:rPr lang="en-US" sz="1600" dirty="0"/>
              <a:t> </a:t>
            </a:r>
            <a:r>
              <a:rPr lang="en-US" sz="1600" dirty="0" err="1"/>
              <a:t>화면</a:t>
            </a:r>
            <a:r>
              <a:rPr lang="en-US" sz="1600" dirty="0"/>
              <a:t>-</a:t>
            </a:r>
          </a:p>
          <a:p>
            <a:r>
              <a:rPr lang="en-US" sz="1600" dirty="0" err="1"/>
              <a:t>캐릭터</a:t>
            </a:r>
            <a:r>
              <a:rPr lang="en-US" sz="1600" dirty="0"/>
              <a:t> </a:t>
            </a:r>
            <a:r>
              <a:rPr lang="en-US" sz="1600" dirty="0" err="1"/>
              <a:t>선택</a:t>
            </a:r>
            <a:r>
              <a:rPr lang="en-US" sz="1600" dirty="0"/>
              <a:t> </a:t>
            </a:r>
            <a:r>
              <a:rPr lang="en-US" sz="1600" dirty="0" err="1"/>
              <a:t>화면</a:t>
            </a:r>
            <a:endParaRPr lang="en-US" sz="1600" dirty="0"/>
          </a:p>
          <a:p>
            <a:r>
              <a:rPr lang="en-US" sz="1600" dirty="0" err="1"/>
              <a:t>게임</a:t>
            </a:r>
            <a:r>
              <a:rPr lang="en-US" sz="1600" dirty="0"/>
              <a:t> </a:t>
            </a:r>
            <a:r>
              <a:rPr lang="en-US" sz="1600" dirty="0" err="1"/>
              <a:t>화면</a:t>
            </a:r>
            <a:endParaRPr lang="en-US" sz="1600" dirty="0"/>
          </a:p>
          <a:p>
            <a:r>
              <a:rPr lang="en-US" sz="1600" dirty="0"/>
              <a:t> -</a:t>
            </a:r>
            <a:r>
              <a:rPr lang="en-US" sz="1600" dirty="0" err="1"/>
              <a:t>방향키</a:t>
            </a:r>
            <a:r>
              <a:rPr lang="en-US" sz="1600" dirty="0"/>
              <a:t> - </a:t>
            </a:r>
            <a:r>
              <a:rPr lang="en-US" sz="1600" dirty="0" err="1"/>
              <a:t>올라가는거</a:t>
            </a:r>
            <a:r>
              <a:rPr lang="en-US" sz="1600" dirty="0"/>
              <a:t>(위 </a:t>
            </a:r>
            <a:r>
              <a:rPr lang="en-US" sz="1600" dirty="0" err="1"/>
              <a:t>방향키</a:t>
            </a:r>
            <a:r>
              <a:rPr lang="en-US" sz="1600" dirty="0"/>
              <a:t>/w) /</a:t>
            </a:r>
            <a:r>
              <a:rPr lang="en-US" sz="1600" dirty="0" err="1"/>
              <a:t>방향</a:t>
            </a:r>
            <a:r>
              <a:rPr lang="en-US" sz="1600" dirty="0"/>
              <a:t> </a:t>
            </a:r>
            <a:r>
              <a:rPr lang="en-US" sz="1600" dirty="0" err="1"/>
              <a:t>바꾸는</a:t>
            </a:r>
            <a:r>
              <a:rPr lang="en-US" sz="1600" dirty="0"/>
              <a:t> 거 (</a:t>
            </a:r>
            <a:r>
              <a:rPr lang="en-US" sz="1600" dirty="0" err="1"/>
              <a:t>왼쪽,오른쪽</a:t>
            </a:r>
            <a:r>
              <a:rPr lang="en-US" sz="1600" dirty="0"/>
              <a:t> </a:t>
            </a:r>
            <a:r>
              <a:rPr lang="en-US" sz="1600" dirty="0" err="1"/>
              <a:t>방향키</a:t>
            </a:r>
            <a:r>
              <a:rPr lang="en-US" sz="1600" dirty="0"/>
              <a:t>/</a:t>
            </a:r>
            <a:r>
              <a:rPr lang="en-US" sz="1600" dirty="0" err="1"/>
              <a:t>a,d</a:t>
            </a:r>
            <a:r>
              <a:rPr lang="en-US" sz="1600" dirty="0"/>
              <a:t>)</a:t>
            </a:r>
          </a:p>
          <a:p>
            <a:r>
              <a:rPr lang="en-US" sz="1600" dirty="0"/>
              <a:t> - </a:t>
            </a:r>
            <a:r>
              <a:rPr lang="en-US" sz="1600" dirty="0" err="1"/>
              <a:t>계단</a:t>
            </a:r>
            <a:r>
              <a:rPr lang="en-US" sz="1600" dirty="0"/>
              <a:t> </a:t>
            </a:r>
            <a:r>
              <a:rPr lang="en-US" sz="1600" dirty="0" err="1"/>
              <a:t>왼쪽</a:t>
            </a:r>
            <a:r>
              <a:rPr lang="en-US" sz="1600" dirty="0"/>
              <a:t> 1-8 </a:t>
            </a:r>
            <a:r>
              <a:rPr lang="en-US" sz="1600" dirty="0" err="1"/>
              <a:t>오른쪽</a:t>
            </a:r>
            <a:r>
              <a:rPr lang="en-US" sz="1600" dirty="0"/>
              <a:t> 1-8</a:t>
            </a:r>
          </a:p>
          <a:p>
            <a:r>
              <a:rPr lang="en-US" sz="1600" dirty="0"/>
              <a:t> - </a:t>
            </a:r>
            <a:r>
              <a:rPr lang="en-US" sz="1600" dirty="0" err="1"/>
              <a:t>코인</a:t>
            </a:r>
            <a:r>
              <a:rPr lang="en-US" sz="1600" dirty="0"/>
              <a:t> </a:t>
            </a:r>
            <a:r>
              <a:rPr lang="en-US" sz="1600" dirty="0" err="1"/>
              <a:t>일반</a:t>
            </a:r>
            <a:r>
              <a:rPr lang="en-US" sz="1600" dirty="0"/>
              <a:t> </a:t>
            </a:r>
            <a:r>
              <a:rPr lang="en-US" sz="1600" dirty="0" err="1"/>
              <a:t>코인</a:t>
            </a:r>
            <a:r>
              <a:rPr lang="en-US" sz="1600" dirty="0"/>
              <a:t>/ </a:t>
            </a:r>
            <a:r>
              <a:rPr lang="en-US" sz="1600" dirty="0" err="1"/>
              <a:t>코인</a:t>
            </a:r>
            <a:r>
              <a:rPr lang="en-US" sz="1600" dirty="0"/>
              <a:t> </a:t>
            </a:r>
            <a:r>
              <a:rPr lang="en-US" sz="1600" dirty="0" err="1"/>
              <a:t>상자</a:t>
            </a:r>
            <a:r>
              <a:rPr lang="en-US" sz="1600" dirty="0"/>
              <a:t> (10개)</a:t>
            </a:r>
          </a:p>
          <a:p>
            <a:endParaRPr lang="en-US" sz="1600" dirty="0"/>
          </a:p>
          <a:p>
            <a:r>
              <a:rPr lang="en-US" sz="1600" dirty="0"/>
              <a:t> - </a:t>
            </a:r>
            <a:r>
              <a:rPr lang="en-US" sz="1600" dirty="0" err="1"/>
              <a:t>아이템</a:t>
            </a:r>
            <a:r>
              <a:rPr lang="en-US" sz="1600" dirty="0"/>
              <a:t> </a:t>
            </a:r>
            <a:r>
              <a:rPr lang="en-US" sz="1600" dirty="0" err="1"/>
              <a:t>생명</a:t>
            </a:r>
            <a:r>
              <a:rPr lang="en-US" sz="1600" dirty="0"/>
              <a:t> </a:t>
            </a:r>
            <a:r>
              <a:rPr lang="en-US" sz="1600" dirty="0" err="1"/>
              <a:t>물약</a:t>
            </a:r>
            <a:r>
              <a:rPr lang="en-US" sz="1600" dirty="0"/>
              <a:t> 100 </a:t>
            </a:r>
            <a:r>
              <a:rPr lang="ko-KR" altLang="en-US" sz="1600" dirty="0"/>
              <a:t>층 이상부터 </a:t>
            </a:r>
            <a:endParaRPr lang="en-US" altLang="ko-KR" sz="1600" dirty="0"/>
          </a:p>
          <a:p>
            <a:r>
              <a:rPr lang="ko-KR" altLang="en-US" sz="1600" dirty="0"/>
              <a:t>기준 값을 </a:t>
            </a:r>
            <a:r>
              <a:rPr lang="en-US" altLang="ko-KR" sz="1600" dirty="0"/>
              <a:t>50</a:t>
            </a:r>
            <a:r>
              <a:rPr lang="ko-KR" altLang="en-US" sz="1600" dirty="0"/>
              <a:t>의 </a:t>
            </a:r>
            <a:r>
              <a:rPr lang="en-US" altLang="ko-KR" sz="1600" dirty="0"/>
              <a:t>2</a:t>
            </a:r>
            <a:r>
              <a:rPr lang="ko-KR" altLang="en-US" sz="1600" dirty="0"/>
              <a:t>배</a:t>
            </a:r>
            <a:r>
              <a:rPr lang="en-US" altLang="ko-KR" sz="1600" dirty="0"/>
              <a:t> –/</a:t>
            </a:r>
            <a:r>
              <a:rPr lang="ko-KR" altLang="en-US" sz="1600" dirty="0"/>
              <a:t>달성 후</a:t>
            </a:r>
            <a:r>
              <a:rPr lang="en-US" altLang="ko-KR" sz="1600" dirty="0"/>
              <a:t> </a:t>
            </a:r>
            <a:r>
              <a:rPr lang="ko-KR" altLang="en-US" sz="1600" dirty="0"/>
              <a:t> </a:t>
            </a:r>
            <a:r>
              <a:rPr lang="en-US" altLang="ko-KR" sz="1600" dirty="0"/>
              <a:t>1.5</a:t>
            </a:r>
            <a:r>
              <a:rPr lang="ko-KR" altLang="en-US" sz="1600" dirty="0"/>
              <a:t>배</a:t>
            </a:r>
            <a:r>
              <a:rPr lang="en-US" altLang="ko-KR" sz="1600" dirty="0"/>
              <a:t>/</a:t>
            </a:r>
            <a:r>
              <a:rPr lang="ko-KR" altLang="en-US" sz="1600" dirty="0"/>
              <a:t> </a:t>
            </a:r>
            <a:r>
              <a:rPr lang="en-US" altLang="ko-KR" sz="1600" dirty="0"/>
              <a:t>– </a:t>
            </a:r>
            <a:r>
              <a:rPr lang="ko-KR" altLang="en-US" sz="1600" dirty="0"/>
              <a:t>달성 후 </a:t>
            </a:r>
            <a:endParaRPr lang="en-US" altLang="ko-KR" sz="1600" dirty="0"/>
          </a:p>
          <a:p>
            <a:r>
              <a:rPr lang="ko-KR" altLang="en-US" sz="1600" dirty="0"/>
              <a:t>층마다 하나씩 지급되고 </a:t>
            </a:r>
            <a:r>
              <a:rPr lang="en-US" altLang="ko-KR" sz="1600" dirty="0"/>
              <a:t>100</a:t>
            </a:r>
            <a:r>
              <a:rPr lang="ko-KR" altLang="en-US" sz="1600" dirty="0"/>
              <a:t>으로 채워준다</a:t>
            </a:r>
            <a:r>
              <a:rPr lang="en-US" altLang="ko-KR" sz="1600" dirty="0"/>
              <a:t>.</a:t>
            </a:r>
            <a:endParaRPr lang="en-US" sz="1600" dirty="0"/>
          </a:p>
          <a:p>
            <a:r>
              <a:rPr lang="en-US" sz="1600" dirty="0"/>
              <a:t> - </a:t>
            </a:r>
            <a:r>
              <a:rPr lang="en-US" sz="1600" dirty="0" err="1"/>
              <a:t>에너지바</a:t>
            </a:r>
            <a:r>
              <a:rPr lang="en-US" sz="1600" dirty="0"/>
              <a:t> </a:t>
            </a:r>
            <a:r>
              <a:rPr lang="ko-KR" altLang="en-US" sz="1600" dirty="0"/>
              <a:t>기준</a:t>
            </a:r>
            <a:r>
              <a:rPr lang="en-US" sz="1600" dirty="0"/>
              <a:t> - </a:t>
            </a:r>
            <a:r>
              <a:rPr lang="en-US" sz="1600" dirty="0" err="1"/>
              <a:t>높이</a:t>
            </a:r>
            <a:r>
              <a:rPr lang="en-US" sz="1600" dirty="0"/>
              <a:t>/ </a:t>
            </a:r>
            <a:r>
              <a:rPr lang="en-US" sz="1600" dirty="0" err="1"/>
              <a:t>시간</a:t>
            </a:r>
            <a:endParaRPr lang="en-US" sz="1600" dirty="0"/>
          </a:p>
          <a:p>
            <a:r>
              <a:rPr lang="en-US" sz="1600" dirty="0"/>
              <a:t>50</a:t>
            </a:r>
            <a:r>
              <a:rPr lang="ko-KR" altLang="en-US" sz="1600" dirty="0"/>
              <a:t>으로 시작</a:t>
            </a:r>
            <a:endParaRPr lang="en-US" altLang="ko-KR" sz="1600" dirty="0"/>
          </a:p>
          <a:p>
            <a:endParaRPr lang="en-US" sz="1600" dirty="0"/>
          </a:p>
          <a:p>
            <a:r>
              <a:rPr lang="en-US" sz="1600" dirty="0" err="1"/>
              <a:t>한번</a:t>
            </a:r>
            <a:r>
              <a:rPr lang="en-US" sz="1600" dirty="0"/>
              <a:t> </a:t>
            </a:r>
            <a:r>
              <a:rPr lang="en-US" sz="1600" dirty="0" err="1"/>
              <a:t>누르면</a:t>
            </a:r>
            <a:r>
              <a:rPr lang="en-US" sz="1600" dirty="0"/>
              <a:t> ~%가 </a:t>
            </a:r>
            <a:r>
              <a:rPr lang="en-US" sz="1600" dirty="0" err="1"/>
              <a:t>차고</a:t>
            </a:r>
            <a:r>
              <a:rPr lang="en-US" sz="1600" dirty="0"/>
              <a:t> </a:t>
            </a:r>
            <a:r>
              <a:rPr lang="en-US" sz="1600" dirty="0" err="1"/>
              <a:t>시간이</a:t>
            </a:r>
            <a:r>
              <a:rPr lang="en-US" sz="1600" dirty="0"/>
              <a:t> </a:t>
            </a:r>
            <a:r>
              <a:rPr lang="en-US" sz="1600" dirty="0" err="1"/>
              <a:t>지날수록</a:t>
            </a:r>
            <a:r>
              <a:rPr lang="en-US" sz="1600" dirty="0"/>
              <a:t> </a:t>
            </a:r>
            <a:r>
              <a:rPr lang="en-US" sz="1600" dirty="0" err="1"/>
              <a:t>줄어듦</a:t>
            </a:r>
            <a:endParaRPr lang="en-US" sz="1600" dirty="0"/>
          </a:p>
          <a:p>
            <a:r>
              <a:rPr lang="en-US" sz="1600" dirty="0" err="1"/>
              <a:t>최소값</a:t>
            </a:r>
            <a:r>
              <a:rPr lang="en-US" sz="1600" dirty="0"/>
              <a:t> (</a:t>
            </a:r>
            <a:r>
              <a:rPr lang="en-US" sz="1600" dirty="0" err="1"/>
              <a:t>계단을</a:t>
            </a:r>
            <a:r>
              <a:rPr lang="en-US" sz="1600" dirty="0"/>
              <a:t> </a:t>
            </a:r>
            <a:r>
              <a:rPr lang="en-US" sz="1600" dirty="0" err="1"/>
              <a:t>오를</a:t>
            </a:r>
            <a:r>
              <a:rPr lang="en-US" sz="1600" dirty="0"/>
              <a:t> </a:t>
            </a:r>
            <a:r>
              <a:rPr lang="en-US" sz="1600" dirty="0" err="1"/>
              <a:t>수록</a:t>
            </a:r>
            <a:r>
              <a:rPr lang="en-US" sz="1600" dirty="0"/>
              <a:t> </a:t>
            </a:r>
            <a:r>
              <a:rPr lang="en-US" sz="1600" dirty="0" err="1"/>
              <a:t>퍼센트는</a:t>
            </a:r>
            <a:r>
              <a:rPr lang="en-US" sz="1600" dirty="0"/>
              <a:t> </a:t>
            </a:r>
            <a:r>
              <a:rPr lang="en-US" sz="1600" dirty="0" err="1"/>
              <a:t>줄어든다</a:t>
            </a:r>
            <a:r>
              <a:rPr lang="en-US" sz="1600" dirty="0"/>
              <a:t>)</a:t>
            </a:r>
          </a:p>
          <a:p>
            <a:r>
              <a:rPr lang="en-US" sz="1600" dirty="0" err="1"/>
              <a:t>체력이</a:t>
            </a:r>
            <a:r>
              <a:rPr lang="en-US" sz="1600" dirty="0"/>
              <a:t> </a:t>
            </a:r>
            <a:r>
              <a:rPr lang="en-US" sz="1600" dirty="0" err="1"/>
              <a:t>얼마나</a:t>
            </a:r>
            <a:r>
              <a:rPr lang="en-US" sz="1600" dirty="0"/>
              <a:t> </a:t>
            </a:r>
            <a:r>
              <a:rPr lang="en-US" sz="1600" dirty="0" err="1"/>
              <a:t>빨리</a:t>
            </a:r>
            <a:r>
              <a:rPr lang="en-US" sz="1600" dirty="0"/>
              <a:t> </a:t>
            </a:r>
            <a:r>
              <a:rPr lang="en-US" sz="1600" dirty="0" err="1"/>
              <a:t>닳는지</a:t>
            </a:r>
            <a:r>
              <a:rPr lang="en-US" sz="1600" dirty="0"/>
              <a:t> (</a:t>
            </a:r>
            <a:r>
              <a:rPr lang="en-US" sz="1600" dirty="0" err="1"/>
              <a:t>올라갈수록</a:t>
            </a:r>
            <a:r>
              <a:rPr lang="en-US" sz="1600" dirty="0"/>
              <a:t>)</a:t>
            </a:r>
          </a:p>
          <a:p>
            <a:r>
              <a:rPr lang="en-US" sz="1600" dirty="0" err="1"/>
              <a:t>차는</a:t>
            </a:r>
            <a:r>
              <a:rPr lang="en-US" sz="1600" dirty="0"/>
              <a:t> </a:t>
            </a:r>
            <a:r>
              <a:rPr lang="en-US" sz="1600" dirty="0" err="1"/>
              <a:t>양은</a:t>
            </a:r>
            <a:r>
              <a:rPr lang="en-US" sz="1600" dirty="0"/>
              <a:t> </a:t>
            </a:r>
            <a:r>
              <a:rPr lang="en-US" sz="1600" dirty="0" err="1"/>
              <a:t>줄고</a:t>
            </a:r>
            <a:r>
              <a:rPr lang="en-US" sz="1600" dirty="0"/>
              <a:t> </a:t>
            </a:r>
            <a:r>
              <a:rPr lang="en-US" sz="1600" dirty="0" err="1"/>
              <a:t>닳는</a:t>
            </a:r>
            <a:r>
              <a:rPr lang="en-US" sz="1600" dirty="0"/>
              <a:t> </a:t>
            </a:r>
            <a:r>
              <a:rPr lang="en-US" sz="1600" dirty="0" err="1"/>
              <a:t>양은</a:t>
            </a:r>
            <a:r>
              <a:rPr lang="en-US" sz="1600" dirty="0"/>
              <a:t> </a:t>
            </a:r>
            <a:r>
              <a:rPr lang="en-US" sz="1600" dirty="0" err="1"/>
              <a:t>느는데</a:t>
            </a:r>
            <a:r>
              <a:rPr lang="en-US" sz="1600" dirty="0"/>
              <a:t> </a:t>
            </a:r>
            <a:r>
              <a:rPr lang="en-US" sz="1600" dirty="0" err="1"/>
              <a:t>그거에</a:t>
            </a:r>
            <a:r>
              <a:rPr lang="en-US" sz="1600" dirty="0"/>
              <a:t> </a:t>
            </a:r>
            <a:r>
              <a:rPr lang="en-US" sz="1600" dirty="0" err="1"/>
              <a:t>대한</a:t>
            </a:r>
            <a:r>
              <a:rPr lang="en-US" sz="1600" dirty="0"/>
              <a:t> </a:t>
            </a:r>
            <a:r>
              <a:rPr lang="en-US" sz="1600" dirty="0" err="1"/>
              <a:t>식을</a:t>
            </a:r>
            <a:r>
              <a:rPr lang="en-US" sz="1600" dirty="0"/>
              <a:t> </a:t>
            </a:r>
            <a:r>
              <a:rPr lang="en-US" sz="1600" dirty="0" err="1"/>
              <a:t>만드는데</a:t>
            </a:r>
            <a:endParaRPr lang="en-US" sz="1600" dirty="0"/>
          </a:p>
          <a:p>
            <a:r>
              <a:rPr lang="en-US" sz="1600" dirty="0" err="1"/>
              <a:t>초기값이</a:t>
            </a:r>
            <a:r>
              <a:rPr lang="en-US" sz="1600" dirty="0"/>
              <a:t> 10퍼센트이면 1층올라갈때마다 0.x%를 </a:t>
            </a:r>
            <a:r>
              <a:rPr lang="en-US" sz="1600" dirty="0" err="1"/>
              <a:t>곱하거나</a:t>
            </a:r>
            <a:r>
              <a:rPr lang="en-US" sz="1600" dirty="0"/>
              <a:t> </a:t>
            </a:r>
            <a:r>
              <a:rPr lang="en-US" sz="1600" dirty="0" err="1"/>
              <a:t>나누거나</a:t>
            </a:r>
            <a:endParaRPr lang="en-US" sz="1600" dirty="0"/>
          </a:p>
          <a:p>
            <a:r>
              <a:rPr lang="en-US" sz="1600" dirty="0"/>
              <a:t>10%에서 1올라갈 때 </a:t>
            </a:r>
            <a:r>
              <a:rPr lang="en-US" sz="1600" dirty="0" err="1"/>
              <a:t>마다</a:t>
            </a:r>
            <a:r>
              <a:rPr lang="en-US" sz="1600" dirty="0"/>
              <a:t> </a:t>
            </a:r>
          </a:p>
          <a:p>
            <a:r>
              <a:rPr lang="en-US" sz="1600" dirty="0"/>
              <a:t>식 </a:t>
            </a:r>
            <a:r>
              <a:rPr lang="en-US" sz="1600" dirty="0" err="1"/>
              <a:t>예시</a:t>
            </a:r>
            <a:endParaRPr lang="en-US" sz="1600" dirty="0"/>
          </a:p>
          <a:p>
            <a:r>
              <a:rPr lang="en-US" sz="1600" dirty="0"/>
              <a:t>=sum(10,10*1*-0.01)</a:t>
            </a:r>
          </a:p>
          <a:p>
            <a:r>
              <a:rPr lang="en-US" sz="1600" dirty="0" err="1"/>
              <a:t>게임</a:t>
            </a:r>
            <a:r>
              <a:rPr lang="en-US" sz="1600" dirty="0"/>
              <a:t> </a:t>
            </a:r>
            <a:r>
              <a:rPr lang="en-US" sz="1600" dirty="0" err="1"/>
              <a:t>오버</a:t>
            </a:r>
            <a:r>
              <a:rPr lang="en-US" sz="1600" dirty="0"/>
              <a:t> </a:t>
            </a:r>
            <a:r>
              <a:rPr lang="en-US" sz="1600" dirty="0" err="1"/>
              <a:t>화면</a:t>
            </a:r>
            <a:r>
              <a:rPr lang="en-US" sz="1600" dirty="0"/>
              <a:t> - </a:t>
            </a:r>
            <a:r>
              <a:rPr lang="en-US" sz="1600" dirty="0" err="1"/>
              <a:t>점수</a:t>
            </a:r>
            <a:r>
              <a:rPr lang="en-US" sz="1600" dirty="0"/>
              <a:t> </a:t>
            </a:r>
            <a:r>
              <a:rPr lang="en-US" sz="1600" dirty="0" err="1"/>
              <a:t>뜨고</a:t>
            </a:r>
            <a:r>
              <a:rPr lang="en-US" sz="1600" dirty="0"/>
              <a:t>, </a:t>
            </a:r>
            <a:r>
              <a:rPr lang="en-US" sz="1600" dirty="0" err="1"/>
              <a:t>코인</a:t>
            </a:r>
            <a:r>
              <a:rPr lang="en-US" sz="1600" dirty="0"/>
              <a:t> </a:t>
            </a:r>
            <a:r>
              <a:rPr lang="en-US" sz="1600" dirty="0" err="1"/>
              <a:t>개수</a:t>
            </a:r>
            <a:r>
              <a:rPr lang="en-US" sz="1600" dirty="0"/>
              <a:t> </a:t>
            </a:r>
            <a:r>
              <a:rPr lang="en-US" sz="1600" dirty="0" err="1"/>
              <a:t>뜨고</a:t>
            </a:r>
            <a:r>
              <a:rPr lang="en-US" sz="1600" dirty="0"/>
              <a:t>, </a:t>
            </a:r>
            <a:r>
              <a:rPr lang="en-US" sz="1600" dirty="0" err="1"/>
              <a:t>재시작</a:t>
            </a:r>
            <a:r>
              <a:rPr lang="en-US" sz="1600" dirty="0"/>
              <a:t> </a:t>
            </a:r>
            <a:r>
              <a:rPr lang="en-US" sz="1600" dirty="0" err="1"/>
              <a:t>버튼</a:t>
            </a:r>
            <a:endParaRPr lang="en-US" sz="1600" dirty="0"/>
          </a:p>
          <a:p>
            <a:r>
              <a:rPr lang="en-US" sz="1600" dirty="0" err="1"/>
              <a:t>계단</a:t>
            </a:r>
            <a:r>
              <a:rPr lang="en-US" sz="1600" dirty="0"/>
              <a:t> </a:t>
            </a:r>
            <a:r>
              <a:rPr lang="en-US" sz="1600" dirty="0" err="1"/>
              <a:t>간격을</a:t>
            </a:r>
            <a:r>
              <a:rPr lang="en-US" sz="1600" dirty="0"/>
              <a:t> </a:t>
            </a:r>
            <a:r>
              <a:rPr lang="en-US" sz="1600" dirty="0" err="1"/>
              <a:t>x축</a:t>
            </a:r>
            <a:r>
              <a:rPr lang="en-US" sz="1600" dirty="0"/>
              <a:t> </a:t>
            </a:r>
            <a:r>
              <a:rPr lang="en-US" sz="1600" dirty="0" err="1"/>
              <a:t>간격을</a:t>
            </a:r>
            <a:r>
              <a:rPr lang="en-US" sz="1600" dirty="0"/>
              <a:t> a </a:t>
            </a:r>
            <a:r>
              <a:rPr lang="en-US" sz="1600" dirty="0" err="1"/>
              <a:t>값으로</a:t>
            </a:r>
            <a:r>
              <a:rPr lang="en-US" sz="1600" dirty="0"/>
              <a:t> </a:t>
            </a:r>
            <a:r>
              <a:rPr lang="en-US" sz="1600" dirty="0" err="1"/>
              <a:t>하고</a:t>
            </a:r>
            <a:r>
              <a:rPr lang="en-US" sz="1600" dirty="0"/>
              <a:t> , </a:t>
            </a:r>
            <a:r>
              <a:rPr lang="en-US" sz="1600" dirty="0" err="1"/>
              <a:t>y축을</a:t>
            </a:r>
            <a:r>
              <a:rPr lang="en-US" sz="1600" dirty="0"/>
              <a:t> b </a:t>
            </a:r>
            <a:r>
              <a:rPr lang="en-US" sz="1600" dirty="0" err="1"/>
              <a:t>값으로</a:t>
            </a:r>
            <a:r>
              <a:rPr lang="en-US" sz="1600" dirty="0"/>
              <a:t> </a:t>
            </a:r>
            <a:r>
              <a:rPr lang="en-US" sz="1600" dirty="0" err="1"/>
              <a:t>한다</a:t>
            </a:r>
            <a:r>
              <a:rPr lang="en-US" sz="1600" dirty="0"/>
              <a:t>. </a:t>
            </a:r>
          </a:p>
          <a:p>
            <a:r>
              <a:rPr lang="en-US" sz="1600" dirty="0"/>
              <a:t>(ppt </a:t>
            </a:r>
            <a:r>
              <a:rPr lang="en-US" sz="1600" dirty="0" err="1"/>
              <a:t>칸으로</a:t>
            </a:r>
            <a:r>
              <a:rPr lang="en-US" sz="1600" dirty="0"/>
              <a:t> )</a:t>
            </a:r>
          </a:p>
          <a:p>
            <a:r>
              <a:rPr lang="en-US" sz="1600" dirty="0" err="1"/>
              <a:t>캐릭터</a:t>
            </a:r>
            <a:r>
              <a:rPr lang="en-US" sz="1600" dirty="0"/>
              <a:t> </a:t>
            </a:r>
            <a:r>
              <a:rPr lang="en-US" sz="1600" dirty="0" err="1"/>
              <a:t>속도</a:t>
            </a:r>
            <a:r>
              <a:rPr lang="en-US" sz="1600" dirty="0"/>
              <a:t> - </a:t>
            </a:r>
            <a:r>
              <a:rPr lang="en-US" sz="1600" dirty="0" err="1"/>
              <a:t>누를</a:t>
            </a:r>
            <a:r>
              <a:rPr lang="en-US" sz="1600" dirty="0"/>
              <a:t> 때 몇 초 </a:t>
            </a:r>
            <a:r>
              <a:rPr lang="en-US" sz="1600" dirty="0" err="1"/>
              <a:t>안에</a:t>
            </a:r>
            <a:r>
              <a:rPr lang="en-US" sz="1600" dirty="0"/>
              <a:t> </a:t>
            </a:r>
            <a:r>
              <a:rPr lang="en-US" sz="1600" dirty="0" err="1"/>
              <a:t>간다</a:t>
            </a:r>
            <a:r>
              <a:rPr lang="en-US" sz="1600" dirty="0"/>
              <a:t>. (</a:t>
            </a:r>
            <a:r>
              <a:rPr lang="en-US" sz="1600" dirty="0" err="1"/>
              <a:t>반응</a:t>
            </a:r>
            <a:r>
              <a:rPr lang="en-US" sz="1600" dirty="0"/>
              <a:t> </a:t>
            </a:r>
            <a:r>
              <a:rPr lang="en-US" sz="1600" dirty="0" err="1"/>
              <a:t>속도</a:t>
            </a:r>
            <a:r>
              <a:rPr lang="en-US" sz="1600" dirty="0"/>
              <a:t>)</a:t>
            </a:r>
          </a:p>
          <a:p>
            <a:r>
              <a:rPr lang="en-US" sz="1600" dirty="0"/>
              <a:t>=sum(10,10*1*-0.01)</a:t>
            </a:r>
          </a:p>
        </p:txBody>
      </p:sp>
    </p:spTree>
    <p:extLst>
      <p:ext uri="{BB962C8B-B14F-4D97-AF65-F5344CB8AC3E}">
        <p14:creationId xmlns:p14="http://schemas.microsoft.com/office/powerpoint/2010/main" val="881147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A9F532-7051-72B7-D85D-8AAB2C841AC4}"/>
              </a:ext>
            </a:extLst>
          </p:cNvPr>
          <p:cNvSpPr txBox="1"/>
          <p:nvPr/>
        </p:nvSpPr>
        <p:spPr>
          <a:xfrm>
            <a:off x="478972" y="424544"/>
            <a:ext cx="2906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메인 화면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2BDED7-938C-AA21-7EB4-938E01571ADF}"/>
              </a:ext>
            </a:extLst>
          </p:cNvPr>
          <p:cNvSpPr txBox="1"/>
          <p:nvPr/>
        </p:nvSpPr>
        <p:spPr>
          <a:xfrm>
            <a:off x="478971" y="1055915"/>
            <a:ext cx="114963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제목 출력</a:t>
            </a:r>
            <a:endParaRPr lang="en-US" altLang="ko-KR" dirty="0"/>
          </a:p>
          <a:p>
            <a:r>
              <a:rPr lang="en-US" altLang="ko-KR" dirty="0"/>
              <a:t>“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게임설명 텍스트 출력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“ </a:t>
            </a:r>
            <a:r>
              <a:rPr lang="ko-KR" altLang="en-US" dirty="0"/>
              <a:t>무한의 계단</a:t>
            </a:r>
            <a:r>
              <a:rPr lang="en-US" altLang="ko-KR" dirty="0"/>
              <a:t>,</a:t>
            </a:r>
            <a:r>
              <a:rPr lang="ko-KR" altLang="en-US" dirty="0"/>
              <a:t> 어디까지 도달할 수 있을까</a:t>
            </a:r>
            <a:r>
              <a:rPr lang="en-US" altLang="ko-KR" dirty="0"/>
              <a:t>? </a:t>
            </a:r>
            <a:r>
              <a:rPr lang="ko-KR" altLang="en-US" dirty="0"/>
              <a:t>계단을 오르며 얻는 코인을 모아 다양한 보상을 획득할 수 있어요</a:t>
            </a:r>
            <a:r>
              <a:rPr lang="en-US" altLang="ko-KR" dirty="0"/>
              <a:t>!”</a:t>
            </a:r>
            <a:r>
              <a:rPr lang="ko-KR" altLang="en-US" dirty="0"/>
              <a:t>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캐릭터 선택 버튼 출력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보유 코인 개수 이미지 출력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01CB69-AEA9-6D05-34FD-400A3B174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7719136" cy="531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42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A9F532-7051-72B7-D85D-8AAB2C841AC4}"/>
              </a:ext>
            </a:extLst>
          </p:cNvPr>
          <p:cNvSpPr txBox="1"/>
          <p:nvPr/>
        </p:nvSpPr>
        <p:spPr>
          <a:xfrm>
            <a:off x="478972" y="424544"/>
            <a:ext cx="2906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캐릭터 선택 화면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2BDED7-938C-AA21-7EB4-938E01571ADF}"/>
              </a:ext>
            </a:extLst>
          </p:cNvPr>
          <p:cNvSpPr txBox="1"/>
          <p:nvPr/>
        </p:nvSpPr>
        <p:spPr>
          <a:xfrm>
            <a:off x="478971" y="1055915"/>
            <a:ext cx="6508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토벌전</a:t>
            </a:r>
            <a:r>
              <a:rPr lang="ko-KR" altLang="en-US" dirty="0"/>
              <a:t> 참고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캐릭터 해금 조건 설정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해금 전이면 흑백 이미지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FDAF7C-6222-CCD1-8F10-12423421C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144" y="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5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A9F532-7051-72B7-D85D-8AAB2C841AC4}"/>
              </a:ext>
            </a:extLst>
          </p:cNvPr>
          <p:cNvSpPr txBox="1"/>
          <p:nvPr/>
        </p:nvSpPr>
        <p:spPr>
          <a:xfrm>
            <a:off x="478972" y="424544"/>
            <a:ext cx="2906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 화면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2BDED7-938C-AA21-7EB4-938E01571ADF}"/>
              </a:ext>
            </a:extLst>
          </p:cNvPr>
          <p:cNvSpPr txBox="1"/>
          <p:nvPr/>
        </p:nvSpPr>
        <p:spPr>
          <a:xfrm>
            <a:off x="478972" y="1055915"/>
            <a:ext cx="56170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최상단에 에너지 바 출력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에너지 바 하단에 스코어 출력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우측 상단에 코인 보유량 출력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하단에 이동키 이미지 버튼 출력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247842-3A4D-07F0-2662-36720B3D3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261" y="0"/>
            <a:ext cx="385569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110B29-8155-3E2B-2E28-F21D6456CB8F}"/>
              </a:ext>
            </a:extLst>
          </p:cNvPr>
          <p:cNvSpPr txBox="1"/>
          <p:nvPr/>
        </p:nvSpPr>
        <p:spPr>
          <a:xfrm>
            <a:off x="478972" y="2517619"/>
            <a:ext cx="2906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 규칙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385B5E-BDA4-BD9E-D89F-376766AC097C}"/>
              </a:ext>
            </a:extLst>
          </p:cNvPr>
          <p:cNvSpPr txBox="1"/>
          <p:nvPr/>
        </p:nvSpPr>
        <p:spPr>
          <a:xfrm>
            <a:off x="478971" y="3148326"/>
            <a:ext cx="66724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이동 </a:t>
            </a:r>
            <a:r>
              <a:rPr lang="en-US" altLang="ko-KR" dirty="0"/>
              <a:t>–  </a:t>
            </a:r>
            <a:r>
              <a:rPr lang="ko-KR" altLang="en-US" dirty="0"/>
              <a:t>위쪽 방향키 혹은 </a:t>
            </a:r>
            <a:r>
              <a:rPr lang="en-US" altLang="ko-KR" dirty="0"/>
              <a:t>w </a:t>
            </a:r>
            <a:r>
              <a:rPr lang="ko-KR" altLang="en-US" dirty="0"/>
              <a:t>를 이용해 이동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방향 전환 </a:t>
            </a:r>
            <a:r>
              <a:rPr lang="en-US" altLang="ko-KR" sz="1800" dirty="0"/>
              <a:t>– </a:t>
            </a:r>
            <a:r>
              <a:rPr lang="ko-KR" altLang="en-US" sz="1800" dirty="0"/>
              <a:t>좌측</a:t>
            </a:r>
            <a:r>
              <a:rPr lang="en-US" altLang="ko-KR" sz="1800" dirty="0"/>
              <a:t>, </a:t>
            </a:r>
            <a:r>
              <a:rPr lang="ko-KR" altLang="en-US" sz="1800" dirty="0"/>
              <a:t>우측 방향키 혹은 </a:t>
            </a:r>
            <a:r>
              <a:rPr lang="en-US" altLang="ko-KR" sz="1800" dirty="0" err="1"/>
              <a:t>a,d</a:t>
            </a:r>
            <a:r>
              <a:rPr lang="ko-KR" altLang="en-US" sz="1800" dirty="0"/>
              <a:t>를 이용해 계단이 위치한 방향으로 전환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계단 </a:t>
            </a:r>
            <a:r>
              <a:rPr lang="en-US" altLang="ko-KR" dirty="0"/>
              <a:t>- </a:t>
            </a:r>
            <a:r>
              <a:rPr lang="en-US" sz="1800" dirty="0" err="1"/>
              <a:t>왼쪽</a:t>
            </a:r>
            <a:r>
              <a:rPr lang="en-US" sz="1800" dirty="0"/>
              <a:t> 1-8 </a:t>
            </a:r>
            <a:r>
              <a:rPr lang="ko-KR" altLang="en-US" sz="1800" dirty="0"/>
              <a:t>타일 </a:t>
            </a:r>
            <a:r>
              <a:rPr lang="en-US" sz="1800" dirty="0" err="1"/>
              <a:t>오른쪽</a:t>
            </a:r>
            <a:r>
              <a:rPr lang="en-US" sz="1800" dirty="0"/>
              <a:t> 1-8 </a:t>
            </a:r>
            <a:r>
              <a:rPr lang="ko-KR" altLang="en-US" sz="1800" dirty="0"/>
              <a:t>타일 중 랜덤 배치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57E4C5-617A-8D56-8037-221A90250A89}"/>
              </a:ext>
            </a:extLst>
          </p:cNvPr>
          <p:cNvSpPr txBox="1"/>
          <p:nvPr/>
        </p:nvSpPr>
        <p:spPr>
          <a:xfrm>
            <a:off x="478970" y="5380672"/>
            <a:ext cx="6672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이벤트 재화 </a:t>
            </a:r>
            <a:r>
              <a:rPr lang="en-US" altLang="ko-KR" dirty="0"/>
              <a:t>– </a:t>
            </a:r>
            <a:r>
              <a:rPr lang="ko-KR" altLang="en-US" dirty="0"/>
              <a:t>코인 </a:t>
            </a:r>
            <a:r>
              <a:rPr lang="en-US" altLang="ko-KR" dirty="0"/>
              <a:t>/ </a:t>
            </a:r>
            <a:r>
              <a:rPr lang="ko-KR" altLang="en-US" dirty="0"/>
              <a:t>코인 상자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아이템 </a:t>
            </a:r>
            <a:r>
              <a:rPr lang="en-US" altLang="ko-KR" dirty="0"/>
              <a:t>– </a:t>
            </a:r>
            <a:r>
              <a:rPr lang="ko-KR" altLang="en-US" dirty="0"/>
              <a:t>생명 물약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544CE1-FBC1-4393-FA1D-9DDDCFB55D5B}"/>
              </a:ext>
            </a:extLst>
          </p:cNvPr>
          <p:cNvSpPr txBox="1"/>
          <p:nvPr/>
        </p:nvSpPr>
        <p:spPr>
          <a:xfrm>
            <a:off x="478972" y="4749965"/>
            <a:ext cx="2906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 규칙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217E8E1-B961-0C25-1916-0AFAE361E7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91" t="26227" r="27994" b="30180"/>
          <a:stretch/>
        </p:blipFill>
        <p:spPr>
          <a:xfrm>
            <a:off x="11713028" y="42330"/>
            <a:ext cx="2448648" cy="301916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CE3455F-D67B-4D72-5CB6-28A02D0D0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3028" y="3148326"/>
            <a:ext cx="3855697" cy="341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324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759CD3-AC31-FC1A-8AB7-6A7614414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79" y="189949"/>
            <a:ext cx="6813900" cy="37784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2FF2BBA-3338-53B9-21DB-0FD4D490C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685" y="189949"/>
            <a:ext cx="6026460" cy="41467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CF44601-6D2E-E5AF-C912-C58DFE002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280" y="3968393"/>
            <a:ext cx="6788499" cy="42864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70FDA0D-E7FA-48DF-020C-47212334B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6685" y="4133403"/>
            <a:ext cx="6813900" cy="421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573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121D4A-0955-DA85-7CED-B3963E3DB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4209" y="-171372"/>
            <a:ext cx="8429351" cy="54211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9DA65D0-B2F0-0860-0858-5E515B672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564" y="-165021"/>
            <a:ext cx="8665313" cy="541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738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2258F8-0482-CCAC-F700-A9DF64949EB8}"/>
              </a:ext>
            </a:extLst>
          </p:cNvPr>
          <p:cNvSpPr txBox="1"/>
          <p:nvPr/>
        </p:nvSpPr>
        <p:spPr>
          <a:xfrm>
            <a:off x="332062" y="130628"/>
            <a:ext cx="1670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시작 화면 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55E3D0-AEDC-9E89-DD52-F0A326C9F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0538" y="1869972"/>
            <a:ext cx="7306264" cy="458525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41D4A74-D5CA-4A50-BFB9-4644A027A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869972"/>
            <a:ext cx="7467601" cy="45873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097593-AB81-A59D-6CB0-7F7AE00DB799}"/>
              </a:ext>
            </a:extLst>
          </p:cNvPr>
          <p:cNvSpPr txBox="1"/>
          <p:nvPr/>
        </p:nvSpPr>
        <p:spPr>
          <a:xfrm>
            <a:off x="332062" y="499960"/>
            <a:ext cx="7723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dirty="0"/>
              <a:t>제목 출력</a:t>
            </a:r>
            <a:r>
              <a:rPr lang="en-US" altLang="ko-KR" sz="1200" dirty="0"/>
              <a:t>, </a:t>
            </a:r>
            <a:r>
              <a:rPr lang="ko-KR" altLang="en-US" sz="1200" dirty="0"/>
              <a:t>간단한 게임 소개</a:t>
            </a:r>
            <a:r>
              <a:rPr lang="en-US" altLang="ko-KR" sz="1200" dirty="0"/>
              <a:t>, </a:t>
            </a:r>
            <a:r>
              <a:rPr lang="ko-KR" altLang="en-US" sz="1200" dirty="0"/>
              <a:t>진행 방법</a:t>
            </a:r>
            <a:r>
              <a:rPr lang="en-US" altLang="ko-KR" sz="1200" dirty="0"/>
              <a:t>, </a:t>
            </a:r>
            <a:r>
              <a:rPr lang="ko-KR" altLang="en-US" sz="1200" dirty="0"/>
              <a:t>플레이 버튼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dirty="0"/>
              <a:t>플레이 버튼 터치 시 플레이 화면으로 진입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511447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4B6D9371-7C59-4C9A-A635-EECABFF526E0}"/>
              </a:ext>
            </a:extLst>
          </p:cNvPr>
          <p:cNvSpPr/>
          <p:nvPr/>
        </p:nvSpPr>
        <p:spPr>
          <a:xfrm>
            <a:off x="107998" y="636527"/>
            <a:ext cx="12043897" cy="606482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2D9023-5C6E-422F-81D6-F10BA5A42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1" y="744249"/>
            <a:ext cx="7836085" cy="58493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374D89-E359-4A46-B381-78A513DB8B74}"/>
              </a:ext>
            </a:extLst>
          </p:cNvPr>
          <p:cNvSpPr txBox="1"/>
          <p:nvPr/>
        </p:nvSpPr>
        <p:spPr>
          <a:xfrm>
            <a:off x="10548715" y="101092"/>
            <a:ext cx="1643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이벤트 기획</a:t>
            </a:r>
            <a:endParaRPr 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2CDDA88-5434-4E38-8E2F-987D41F14D88}"/>
              </a:ext>
            </a:extLst>
          </p:cNvPr>
          <p:cNvSpPr/>
          <p:nvPr/>
        </p:nvSpPr>
        <p:spPr>
          <a:xfrm>
            <a:off x="174171" y="212573"/>
            <a:ext cx="76200" cy="269481"/>
          </a:xfrm>
          <a:prstGeom prst="roundRect">
            <a:avLst/>
          </a:prstGeom>
          <a:solidFill>
            <a:srgbClr val="7F7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133746-1CFD-4812-9ACC-329825B0D140}"/>
              </a:ext>
            </a:extLst>
          </p:cNvPr>
          <p:cNvSpPr/>
          <p:nvPr/>
        </p:nvSpPr>
        <p:spPr>
          <a:xfrm>
            <a:off x="8010256" y="744249"/>
            <a:ext cx="4057209" cy="58718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참여 방법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알림 영역 내 태극기 이미지 클릭 시 미션 팝업 출력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NPC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에게 말 거는 퀘스트 시작 후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NPC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에게 미션을 받으면 이벤트 시작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세리아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방에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NPC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배치되어 있으며 클릭 시 상점 이용 가능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&lt;UI&gt;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NPC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버튼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클릭 시 이벤트 메뉴 생성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-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안내 탭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안내 팝업 출력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-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상점 탭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상점 팝업 출력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방향키로 캐릭터를 움직여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NPC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에게 다가가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SPACE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키 누를 시 이벤트 메뉴 생성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-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클릭 시 생성되는 메뉴와 동일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-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방향키 위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아래로 원하는 탭 선택 후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SPACE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키로 상호작용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- ESC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버튼 누르거나 화면 내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버튼 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UI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클릭 시 팝업 제거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태극기 버튼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이벤트 시작 후 태극기 클릭 시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가이드 및 진행도</a:t>
            </a:r>
            <a:r>
              <a:rPr lang="en-US" altLang="ko-KR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확인 가능한 메뉴 오픈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메뉴 클릭 시 팝업 출력</a:t>
            </a:r>
            <a:endParaRPr lang="en-US" altLang="ko-KR" sz="11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4" name="Picture 2" descr="태극기 한국 - Pixabay의 무료 벡터 그래픽">
            <a:extLst>
              <a:ext uri="{FF2B5EF4-FFF2-40B4-BE49-F238E27FC236}">
                <a16:creationId xmlns:a16="http://schemas.microsoft.com/office/drawing/2014/main" id="{CC20BB21-CB23-4BD8-BFC5-533EA41AF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663" y="5469113"/>
            <a:ext cx="364952" cy="24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B04D7EFB-7FC6-48D6-897F-B6FFDBC15AA0}"/>
              </a:ext>
            </a:extLst>
          </p:cNvPr>
          <p:cNvGrpSpPr/>
          <p:nvPr/>
        </p:nvGrpSpPr>
        <p:grpSpPr>
          <a:xfrm>
            <a:off x="8411816" y="2929732"/>
            <a:ext cx="2006030" cy="750458"/>
            <a:chOff x="8237306" y="2713588"/>
            <a:chExt cx="2006030" cy="75045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4A4B0F6-8FE2-4B01-A235-7189F3EEB1DE}"/>
                </a:ext>
              </a:extLst>
            </p:cNvPr>
            <p:cNvSpPr/>
            <p:nvPr/>
          </p:nvSpPr>
          <p:spPr>
            <a:xfrm>
              <a:off x="8237308" y="2713588"/>
              <a:ext cx="458504" cy="25107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8111AF37-ABCD-4C91-9572-AAB6BB6252D1}"/>
                </a:ext>
              </a:extLst>
            </p:cNvPr>
            <p:cNvGrpSpPr/>
            <p:nvPr/>
          </p:nvGrpSpPr>
          <p:grpSpPr>
            <a:xfrm>
              <a:off x="8237306" y="2713588"/>
              <a:ext cx="2006030" cy="750458"/>
              <a:chOff x="8237306" y="2713588"/>
              <a:chExt cx="2006030" cy="75045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48FD260-4F9E-4A12-A4AF-66A2DF8CE188}"/>
                  </a:ext>
                </a:extLst>
              </p:cNvPr>
              <p:cNvSpPr/>
              <p:nvPr/>
            </p:nvSpPr>
            <p:spPr>
              <a:xfrm>
                <a:off x="8673100" y="2713588"/>
                <a:ext cx="1570236" cy="25107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NPC</a:t>
                </a:r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이름</a:t>
                </a: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8CBF7630-2097-486B-8121-4D4403CB4A77}"/>
                  </a:ext>
                </a:extLst>
              </p:cNvPr>
              <p:cNvSpPr/>
              <p:nvPr/>
            </p:nvSpPr>
            <p:spPr>
              <a:xfrm>
                <a:off x="8695812" y="2946043"/>
                <a:ext cx="1547524" cy="259196"/>
              </a:xfrm>
              <a:prstGeom prst="rect">
                <a:avLst/>
              </a:prstGeom>
              <a:solidFill>
                <a:schemeClr val="tx1">
                  <a:alpha val="6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이벤트 안내</a:t>
                </a: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78E97F16-7AAA-42DB-9D74-C71BEB1AC549}"/>
                  </a:ext>
                </a:extLst>
              </p:cNvPr>
              <p:cNvSpPr/>
              <p:nvPr/>
            </p:nvSpPr>
            <p:spPr>
              <a:xfrm>
                <a:off x="8695812" y="3204392"/>
                <a:ext cx="1547524" cy="259196"/>
              </a:xfrm>
              <a:prstGeom prst="rect">
                <a:avLst/>
              </a:prstGeom>
              <a:solidFill>
                <a:schemeClr val="tx1">
                  <a:alpha val="6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이벤트 상점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2916827-16F4-4D72-8806-AF2E212548E5}"/>
                  </a:ext>
                </a:extLst>
              </p:cNvPr>
              <p:cNvSpPr/>
              <p:nvPr/>
            </p:nvSpPr>
            <p:spPr>
              <a:xfrm>
                <a:off x="8237306" y="2948273"/>
                <a:ext cx="458504" cy="2547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FA008532-1F93-4689-8BA0-62220ECECE85}"/>
                  </a:ext>
                </a:extLst>
              </p:cNvPr>
              <p:cNvSpPr/>
              <p:nvPr/>
            </p:nvSpPr>
            <p:spPr>
              <a:xfrm>
                <a:off x="8237306" y="3202991"/>
                <a:ext cx="458504" cy="2610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50" name="타원 49">
            <a:extLst>
              <a:ext uri="{FF2B5EF4-FFF2-40B4-BE49-F238E27FC236}">
                <a16:creationId xmlns:a16="http://schemas.microsoft.com/office/drawing/2014/main" id="{A627C07E-B10F-45DF-8EEC-6284769B2240}"/>
              </a:ext>
            </a:extLst>
          </p:cNvPr>
          <p:cNvSpPr/>
          <p:nvPr/>
        </p:nvSpPr>
        <p:spPr>
          <a:xfrm>
            <a:off x="5647897" y="5138731"/>
            <a:ext cx="469557" cy="45073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5F32F0D-7DB1-4ED9-8FFA-E9755C483486}"/>
              </a:ext>
            </a:extLst>
          </p:cNvPr>
          <p:cNvSpPr/>
          <p:nvPr/>
        </p:nvSpPr>
        <p:spPr>
          <a:xfrm>
            <a:off x="2428641" y="4366000"/>
            <a:ext cx="1148020" cy="1467293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NPC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949668EB-6C83-4D2E-86C1-BD4BBAF3B119}"/>
              </a:ext>
            </a:extLst>
          </p:cNvPr>
          <p:cNvSpPr/>
          <p:nvPr/>
        </p:nvSpPr>
        <p:spPr>
          <a:xfrm>
            <a:off x="2186458" y="4369929"/>
            <a:ext cx="469557" cy="45073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1BA850-75BE-629F-58AD-3BD32646CC3D}"/>
              </a:ext>
            </a:extLst>
          </p:cNvPr>
          <p:cNvSpPr txBox="1"/>
          <p:nvPr/>
        </p:nvSpPr>
        <p:spPr>
          <a:xfrm>
            <a:off x="363320" y="192481"/>
            <a:ext cx="6393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2-5.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이벤트 기획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방법과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4236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711</Words>
  <Application>Microsoft Office PowerPoint</Application>
  <PresentationFormat>와이드스크린</PresentationFormat>
  <Paragraphs>130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나눔스퀘어</vt:lpstr>
      <vt:lpstr>나눔스퀘어 Bold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 혜준</dc:creator>
  <cp:lastModifiedBy>전 혜준</cp:lastModifiedBy>
  <cp:revision>1</cp:revision>
  <dcterms:created xsi:type="dcterms:W3CDTF">2022-05-21T04:46:15Z</dcterms:created>
  <dcterms:modified xsi:type="dcterms:W3CDTF">2022-05-21T09:05:58Z</dcterms:modified>
</cp:coreProperties>
</file>